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2" r:id="rId4"/>
    <p:sldMasterId id="2147483829" r:id="rId5"/>
    <p:sldMasterId id="2147483870" r:id="rId6"/>
  </p:sldMasterIdLst>
  <p:notesMasterIdLst>
    <p:notesMasterId r:id="rId8"/>
  </p:notesMasterIdLst>
  <p:handoutMasterIdLst>
    <p:handoutMasterId r:id="rId9"/>
  </p:handoutMasterIdLst>
  <p:sldIdLst>
    <p:sldId id="473" r:id="rId7"/>
  </p:sldIdLst>
  <p:sldSz cx="10079038" cy="7559675"/>
  <p:notesSz cx="6735763" cy="9866313"/>
  <p:defaultTextStyle>
    <a:defPPr>
      <a:defRPr lang="ja-JP"/>
    </a:defPPr>
    <a:lvl1pPr marL="0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750DBCD-EBE2-1B48-B3E6-AAA3CE125BDF}" name="髙寺　美月" initials="美髙" userId="S::m024135@pref.hyogo.lg.jp::b742f8ce-5090-4f4a-ac29-1dfe7ccfffd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0000"/>
    <a:srgbClr val="C5D3FF"/>
    <a:srgbClr val="FF99FF"/>
    <a:srgbClr val="FF9999"/>
    <a:srgbClr val="1286AD"/>
    <a:srgbClr val="44ADDE"/>
    <a:srgbClr val="5C9ACB"/>
    <a:srgbClr val="F4F5F5"/>
    <a:srgbClr val="EDEDED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4C1A8A3-306A-4EB7-A6B1-4F7E0EB9C5D6}" styleName="中間スタイル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505E3EF-67EA-436B-97B2-0124C06EBD24}" styleName="中間スタイル 4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E8034E78-7F5D-4C2E-B375-FC64B27BC917}" styleName="スタイル (濃色)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スタイル (濃色)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32" autoAdjust="0"/>
    <p:restoredTop sz="94329" autoAdjust="0"/>
  </p:normalViewPr>
  <p:slideViewPr>
    <p:cSldViewPr snapToGrid="0">
      <p:cViewPr>
        <p:scale>
          <a:sx n="100" d="100"/>
          <a:sy n="100" d="100"/>
        </p:scale>
        <p:origin x="48" y="48"/>
      </p:cViewPr>
      <p:guideLst/>
    </p:cSldViewPr>
  </p:slideViewPr>
  <p:outlineViewPr>
    <p:cViewPr>
      <p:scale>
        <a:sx n="33" d="100"/>
        <a:sy n="33" d="100"/>
      </p:scale>
      <p:origin x="0" y="-858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55" d="100"/>
          <a:sy n="55" d="100"/>
        </p:scale>
        <p:origin x="288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ABD93407-E2EF-2D70-EAFF-D7D232C3A7D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7" y="1"/>
            <a:ext cx="2918830" cy="495029"/>
          </a:xfrm>
          <a:prstGeom prst="rect">
            <a:avLst/>
          </a:prstGeom>
        </p:spPr>
        <p:txBody>
          <a:bodyPr vert="horz" lIns="90703" tIns="45349" rIns="90703" bIns="45349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D2D6EDA-46DA-B40B-D9BF-468114D242D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5377" y="1"/>
            <a:ext cx="2918830" cy="495029"/>
          </a:xfrm>
          <a:prstGeom prst="rect">
            <a:avLst/>
          </a:prstGeom>
        </p:spPr>
        <p:txBody>
          <a:bodyPr vert="horz" lIns="90703" tIns="45349" rIns="90703" bIns="45349" rtlCol="0"/>
          <a:lstStyle>
            <a:lvl1pPr algn="r">
              <a:defRPr sz="1100"/>
            </a:lvl1pPr>
          </a:lstStyle>
          <a:p>
            <a:fld id="{6FB35C3C-E9E7-4F15-8B8A-ACDD05949D84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A68F74B-FEF7-E01B-8E7B-10E5FF4AAC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7" y="9371287"/>
            <a:ext cx="2918830" cy="495028"/>
          </a:xfrm>
          <a:prstGeom prst="rect">
            <a:avLst/>
          </a:prstGeom>
        </p:spPr>
        <p:txBody>
          <a:bodyPr vert="horz" lIns="90703" tIns="45349" rIns="90703" bIns="45349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16F2FF8-C725-E023-5349-CD152FA0C51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5377" y="9371287"/>
            <a:ext cx="2918830" cy="495028"/>
          </a:xfrm>
          <a:prstGeom prst="rect">
            <a:avLst/>
          </a:prstGeom>
        </p:spPr>
        <p:txBody>
          <a:bodyPr vert="horz" lIns="90703" tIns="45349" rIns="90703" bIns="45349" rtlCol="0" anchor="b"/>
          <a:lstStyle>
            <a:lvl1pPr algn="r">
              <a:defRPr sz="1100"/>
            </a:lvl1pPr>
          </a:lstStyle>
          <a:p>
            <a:fld id="{BBE25D2D-E9CD-4051-8CC7-418793DA67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9090896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3108" userDrawn="1">
          <p15:clr>
            <a:srgbClr val="F26B43"/>
          </p15:clr>
        </p15:guide>
        <p15:guide id="2" pos="2122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7" y="1"/>
            <a:ext cx="2918830" cy="495029"/>
          </a:xfrm>
          <a:prstGeom prst="rect">
            <a:avLst/>
          </a:prstGeom>
        </p:spPr>
        <p:txBody>
          <a:bodyPr vert="horz" lIns="90703" tIns="45349" rIns="90703" bIns="45349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7" y="1"/>
            <a:ext cx="2918830" cy="495029"/>
          </a:xfrm>
          <a:prstGeom prst="rect">
            <a:avLst/>
          </a:prstGeom>
        </p:spPr>
        <p:txBody>
          <a:bodyPr vert="horz" lIns="90703" tIns="45349" rIns="90703" bIns="45349" rtlCol="0"/>
          <a:lstStyle>
            <a:lvl1pPr algn="r">
              <a:defRPr sz="1100"/>
            </a:lvl1pPr>
          </a:lstStyle>
          <a:p>
            <a:fld id="{F71AE399-1964-46A0-8C84-DADA89F8A72D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03" tIns="45349" rIns="90703" bIns="4534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8"/>
            <a:ext cx="5388610" cy="3884861"/>
          </a:xfrm>
          <a:prstGeom prst="rect">
            <a:avLst/>
          </a:prstGeom>
        </p:spPr>
        <p:txBody>
          <a:bodyPr vert="horz" lIns="90703" tIns="45349" rIns="90703" bIns="4534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7" y="9371287"/>
            <a:ext cx="2918830" cy="495028"/>
          </a:xfrm>
          <a:prstGeom prst="rect">
            <a:avLst/>
          </a:prstGeom>
        </p:spPr>
        <p:txBody>
          <a:bodyPr vert="horz" lIns="90703" tIns="45349" rIns="90703" bIns="45349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7" y="9371287"/>
            <a:ext cx="2918830" cy="495028"/>
          </a:xfrm>
          <a:prstGeom prst="rect">
            <a:avLst/>
          </a:prstGeom>
        </p:spPr>
        <p:txBody>
          <a:bodyPr vert="horz" lIns="90703" tIns="45349" rIns="90703" bIns="45349" rtlCol="0" anchor="b"/>
          <a:lstStyle>
            <a:lvl1pPr algn="r">
              <a:defRPr sz="1100"/>
            </a:lvl1pPr>
          </a:lstStyle>
          <a:p>
            <a:fld id="{C2D71D41-2BB5-4916-892F-81EA436573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1745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3108" userDrawn="1">
          <p15:clr>
            <a:srgbClr val="F26B43"/>
          </p15:clr>
        </p15:guide>
        <p15:guide id="2" pos="2122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47763" y="1233488"/>
            <a:ext cx="4440237" cy="333057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D71D41-2BB5-4916-892F-81EA436573B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5453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・コンテンツ・図（横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>
            <a:extLst>
              <a:ext uri="{FF2B5EF4-FFF2-40B4-BE49-F238E27FC236}">
                <a16:creationId xmlns:a16="http://schemas.microsoft.com/office/drawing/2014/main" id="{78A0D318-A271-E6BD-6027-BDA0ADBEDA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2934" y="1895356"/>
            <a:ext cx="1583323" cy="397127"/>
          </a:xfrm>
          <a:prstGeom prst="rect">
            <a:avLst/>
          </a:prstGeom>
          <a:noFill/>
          <a:effectLst/>
        </p:spPr>
        <p:txBody>
          <a:bodyPr lIns="46800" rIns="46800">
            <a:normAutofit/>
          </a:bodyPr>
          <a:lstStyle>
            <a:lvl1pPr>
              <a:defRPr sz="2168" b="1">
                <a:solidFill>
                  <a:srgbClr val="1286AD"/>
                </a:solidFill>
                <a:effectLst/>
                <a:latin typeface="+mn-ea"/>
                <a:ea typeface="+mn-ea"/>
              </a:defRPr>
            </a:lvl1pPr>
          </a:lstStyle>
          <a:p>
            <a:r>
              <a:rPr lang="en-US" altLang="ja-JP" dirty="0"/>
              <a:t>Contents</a:t>
            </a:r>
            <a:endParaRPr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61D93EC-0D72-47AF-BFC1-F0FCE896BAA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9712" y="3000282"/>
            <a:ext cx="3753263" cy="397127"/>
          </a:xfrm>
          <a:prstGeom prst="rect">
            <a:avLst/>
          </a:prstGeom>
        </p:spPr>
        <p:txBody>
          <a:bodyPr anchor="ctr"/>
          <a:lstStyle>
            <a:lvl1pPr marL="0" marR="0" indent="0" algn="l" defTabSz="950058" rtl="0" eaLnBrk="1" fontAlgn="auto" latinLnBrk="0" hangingPunct="1">
              <a:lnSpc>
                <a:spcPct val="100000"/>
              </a:lnSpc>
              <a:spcBef>
                <a:spcPts val="10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31">
                <a:solidFill>
                  <a:schemeClr val="tx1"/>
                </a:solidFill>
              </a:defRPr>
            </a:lvl1pPr>
          </a:lstStyle>
          <a:p>
            <a:pPr marL="0" marR="0" lvl="0" indent="0" algn="l" defTabSz="950058" rtl="0" eaLnBrk="1" fontAlgn="auto" latinLnBrk="0" hangingPunct="1">
              <a:lnSpc>
                <a:spcPct val="100000"/>
              </a:lnSpc>
              <a:spcBef>
                <a:spcPts val="10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</a:t>
            </a:r>
          </a:p>
        </p:txBody>
      </p:sp>
      <p:sp>
        <p:nvSpPr>
          <p:cNvPr id="5" name="テキスト プレースホルダー 2">
            <a:extLst>
              <a:ext uri="{FF2B5EF4-FFF2-40B4-BE49-F238E27FC236}">
                <a16:creationId xmlns:a16="http://schemas.microsoft.com/office/drawing/2014/main" id="{E82CB1EA-85DA-4A6E-95ED-75239C117AF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29712" y="2584146"/>
            <a:ext cx="3753263" cy="397127"/>
          </a:xfrm>
          <a:prstGeom prst="rect">
            <a:avLst/>
          </a:prstGeom>
        </p:spPr>
        <p:txBody>
          <a:bodyPr anchor="ctr"/>
          <a:lstStyle>
            <a:lvl1pPr marL="0" marR="0" indent="0" algn="l" defTabSz="950058" rtl="0" eaLnBrk="1" fontAlgn="auto" latinLnBrk="0" hangingPunct="1">
              <a:lnSpc>
                <a:spcPct val="100000"/>
              </a:lnSpc>
              <a:spcBef>
                <a:spcPts val="10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14">
                <a:solidFill>
                  <a:schemeClr val="tx1"/>
                </a:solidFill>
              </a:defRPr>
            </a:lvl1pPr>
          </a:lstStyle>
          <a:p>
            <a:pPr marL="0" marR="0" lvl="0" indent="0" algn="l" defTabSz="950058" rtl="0" eaLnBrk="1" fontAlgn="auto" latinLnBrk="0" hangingPunct="1">
              <a:lnSpc>
                <a:spcPct val="100000"/>
              </a:lnSpc>
              <a:spcBef>
                <a:spcPts val="10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Chapter</a:t>
            </a:r>
            <a:r>
              <a:rPr kumimoji="1" lang="ja-JP" altLang="en-US" dirty="0"/>
              <a:t>　</a:t>
            </a:r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6" name="テキスト プレースホルダー 2">
            <a:extLst>
              <a:ext uri="{FF2B5EF4-FFF2-40B4-BE49-F238E27FC236}">
                <a16:creationId xmlns:a16="http://schemas.microsoft.com/office/drawing/2014/main" id="{8B2825A5-8D43-446E-B1F4-FAEEBA5FFD9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582976" y="3000282"/>
            <a:ext cx="575302" cy="397127"/>
          </a:xfrm>
          <a:prstGeom prst="rect">
            <a:avLst/>
          </a:prstGeom>
        </p:spPr>
        <p:txBody>
          <a:bodyPr anchor="ctr"/>
          <a:lstStyle>
            <a:lvl1pPr marL="0" marR="0" indent="0" algn="l" defTabSz="950058" rtl="0" eaLnBrk="1" fontAlgn="auto" latinLnBrk="0" hangingPunct="1">
              <a:lnSpc>
                <a:spcPct val="100000"/>
              </a:lnSpc>
              <a:spcBef>
                <a:spcPts val="10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31">
                <a:solidFill>
                  <a:schemeClr val="tx1"/>
                </a:solidFill>
              </a:defRPr>
            </a:lvl1pPr>
          </a:lstStyle>
          <a:p>
            <a:pPr marL="0" marR="0" lvl="0" indent="0" algn="l" defTabSz="950058" rtl="0" eaLnBrk="1" fontAlgn="auto" latinLnBrk="0" hangingPunct="1">
              <a:lnSpc>
                <a:spcPct val="100000"/>
              </a:lnSpc>
              <a:spcBef>
                <a:spcPts val="10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００</a:t>
            </a:r>
          </a:p>
        </p:txBody>
      </p:sp>
      <p:sp>
        <p:nvSpPr>
          <p:cNvPr id="14" name="テキスト プレースホルダー 2">
            <a:extLst>
              <a:ext uri="{FF2B5EF4-FFF2-40B4-BE49-F238E27FC236}">
                <a16:creationId xmlns:a16="http://schemas.microsoft.com/office/drawing/2014/main" id="{7822091A-5C3E-4DC3-9EC0-656ACEC97A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9712" y="4001736"/>
            <a:ext cx="3753263" cy="397127"/>
          </a:xfrm>
          <a:prstGeom prst="rect">
            <a:avLst/>
          </a:prstGeom>
        </p:spPr>
        <p:txBody>
          <a:bodyPr anchor="ctr"/>
          <a:lstStyle>
            <a:lvl1pPr marL="0" marR="0" indent="0" algn="l" defTabSz="950058" rtl="0" eaLnBrk="1" fontAlgn="auto" latinLnBrk="0" hangingPunct="1">
              <a:lnSpc>
                <a:spcPct val="100000"/>
              </a:lnSpc>
              <a:spcBef>
                <a:spcPts val="10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31">
                <a:solidFill>
                  <a:schemeClr val="tx1"/>
                </a:solidFill>
              </a:defRPr>
            </a:lvl1pPr>
          </a:lstStyle>
          <a:p>
            <a:pPr marL="0" marR="0" lvl="0" indent="0" algn="l" defTabSz="950058" rtl="0" eaLnBrk="1" fontAlgn="auto" latinLnBrk="0" hangingPunct="1">
              <a:lnSpc>
                <a:spcPct val="100000"/>
              </a:lnSpc>
              <a:spcBef>
                <a:spcPts val="10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</a:t>
            </a:r>
          </a:p>
        </p:txBody>
      </p:sp>
      <p:sp>
        <p:nvSpPr>
          <p:cNvPr id="15" name="テキスト プレースホルダー 2">
            <a:extLst>
              <a:ext uri="{FF2B5EF4-FFF2-40B4-BE49-F238E27FC236}">
                <a16:creationId xmlns:a16="http://schemas.microsoft.com/office/drawing/2014/main" id="{C536D39B-60DD-4FFA-AA10-09B6BE1B29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9712" y="3585593"/>
            <a:ext cx="3753263" cy="397127"/>
          </a:xfrm>
          <a:prstGeom prst="rect">
            <a:avLst/>
          </a:prstGeom>
        </p:spPr>
        <p:txBody>
          <a:bodyPr anchor="ctr"/>
          <a:lstStyle>
            <a:lvl1pPr marL="0" marR="0" indent="0" algn="l" defTabSz="950058" rtl="0" eaLnBrk="1" fontAlgn="auto" latinLnBrk="0" hangingPunct="1">
              <a:lnSpc>
                <a:spcPct val="100000"/>
              </a:lnSpc>
              <a:spcBef>
                <a:spcPts val="10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14">
                <a:solidFill>
                  <a:schemeClr val="tx1"/>
                </a:solidFill>
              </a:defRPr>
            </a:lvl1pPr>
          </a:lstStyle>
          <a:p>
            <a:pPr marL="0" marR="0" lvl="0" indent="0" algn="l" defTabSz="950058" rtl="0" eaLnBrk="1" fontAlgn="auto" latinLnBrk="0" hangingPunct="1">
              <a:lnSpc>
                <a:spcPct val="100000"/>
              </a:lnSpc>
              <a:spcBef>
                <a:spcPts val="10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Chapter</a:t>
            </a:r>
            <a:r>
              <a:rPr kumimoji="1" lang="ja-JP" altLang="en-US" dirty="0"/>
              <a:t>　</a:t>
            </a:r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16" name="テキスト プレースホルダー 2">
            <a:extLst>
              <a:ext uri="{FF2B5EF4-FFF2-40B4-BE49-F238E27FC236}">
                <a16:creationId xmlns:a16="http://schemas.microsoft.com/office/drawing/2014/main" id="{3172DA78-1269-47F6-916D-3676BC0EAB4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82976" y="4001736"/>
            <a:ext cx="575302" cy="397127"/>
          </a:xfrm>
          <a:prstGeom prst="rect">
            <a:avLst/>
          </a:prstGeom>
        </p:spPr>
        <p:txBody>
          <a:bodyPr anchor="ctr"/>
          <a:lstStyle>
            <a:lvl1pPr marL="0" marR="0" indent="0" algn="l" defTabSz="950058" rtl="0" eaLnBrk="1" fontAlgn="auto" latinLnBrk="0" hangingPunct="1">
              <a:lnSpc>
                <a:spcPct val="100000"/>
              </a:lnSpc>
              <a:spcBef>
                <a:spcPts val="10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31">
                <a:solidFill>
                  <a:schemeClr val="tx1"/>
                </a:solidFill>
              </a:defRPr>
            </a:lvl1pPr>
          </a:lstStyle>
          <a:p>
            <a:pPr marL="0" marR="0" lvl="0" indent="0" algn="l" defTabSz="950058" rtl="0" eaLnBrk="1" fontAlgn="auto" latinLnBrk="0" hangingPunct="1">
              <a:lnSpc>
                <a:spcPct val="100000"/>
              </a:lnSpc>
              <a:spcBef>
                <a:spcPts val="10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００</a:t>
            </a:r>
          </a:p>
        </p:txBody>
      </p:sp>
      <p:sp>
        <p:nvSpPr>
          <p:cNvPr id="17" name="テキスト プレースホルダー 2">
            <a:extLst>
              <a:ext uri="{FF2B5EF4-FFF2-40B4-BE49-F238E27FC236}">
                <a16:creationId xmlns:a16="http://schemas.microsoft.com/office/drawing/2014/main" id="{4B7865A0-2939-4855-9D60-6A922033411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29712" y="5003190"/>
            <a:ext cx="3753263" cy="397127"/>
          </a:xfrm>
          <a:prstGeom prst="rect">
            <a:avLst/>
          </a:prstGeom>
        </p:spPr>
        <p:txBody>
          <a:bodyPr anchor="ctr"/>
          <a:lstStyle>
            <a:lvl1pPr marL="0" marR="0" indent="0" algn="l" defTabSz="950058" rtl="0" eaLnBrk="1" fontAlgn="auto" latinLnBrk="0" hangingPunct="1">
              <a:lnSpc>
                <a:spcPct val="100000"/>
              </a:lnSpc>
              <a:spcBef>
                <a:spcPts val="10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31">
                <a:solidFill>
                  <a:schemeClr val="tx1"/>
                </a:solidFill>
              </a:defRPr>
            </a:lvl1pPr>
          </a:lstStyle>
          <a:p>
            <a:pPr marL="0" marR="0" lvl="0" indent="0" algn="l" defTabSz="950058" rtl="0" eaLnBrk="1" fontAlgn="auto" latinLnBrk="0" hangingPunct="1">
              <a:lnSpc>
                <a:spcPct val="100000"/>
              </a:lnSpc>
              <a:spcBef>
                <a:spcPts val="10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</a:t>
            </a:r>
          </a:p>
        </p:txBody>
      </p:sp>
      <p:sp>
        <p:nvSpPr>
          <p:cNvPr id="18" name="テキスト プレースホルダー 2">
            <a:extLst>
              <a:ext uri="{FF2B5EF4-FFF2-40B4-BE49-F238E27FC236}">
                <a16:creationId xmlns:a16="http://schemas.microsoft.com/office/drawing/2014/main" id="{1324174F-BC7B-400B-AE5E-05E95AB48C2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9712" y="4587054"/>
            <a:ext cx="3753263" cy="397127"/>
          </a:xfrm>
          <a:prstGeom prst="rect">
            <a:avLst/>
          </a:prstGeom>
        </p:spPr>
        <p:txBody>
          <a:bodyPr anchor="ctr"/>
          <a:lstStyle>
            <a:lvl1pPr marL="0" marR="0" indent="0" algn="l" defTabSz="950058" rtl="0" eaLnBrk="1" fontAlgn="auto" latinLnBrk="0" hangingPunct="1">
              <a:lnSpc>
                <a:spcPct val="100000"/>
              </a:lnSpc>
              <a:spcBef>
                <a:spcPts val="10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14">
                <a:solidFill>
                  <a:schemeClr val="tx1"/>
                </a:solidFill>
              </a:defRPr>
            </a:lvl1pPr>
          </a:lstStyle>
          <a:p>
            <a:pPr marL="0" marR="0" lvl="0" indent="0" algn="l" defTabSz="950058" rtl="0" eaLnBrk="1" fontAlgn="auto" latinLnBrk="0" hangingPunct="1">
              <a:lnSpc>
                <a:spcPct val="100000"/>
              </a:lnSpc>
              <a:spcBef>
                <a:spcPts val="10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Chapter</a:t>
            </a:r>
            <a:r>
              <a:rPr kumimoji="1" lang="ja-JP" altLang="en-US" dirty="0"/>
              <a:t>　</a:t>
            </a:r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19" name="テキスト プレースホルダー 2">
            <a:extLst>
              <a:ext uri="{FF2B5EF4-FFF2-40B4-BE49-F238E27FC236}">
                <a16:creationId xmlns:a16="http://schemas.microsoft.com/office/drawing/2014/main" id="{0D17B622-1DF1-47BD-9CFC-492C42901A4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582976" y="5003190"/>
            <a:ext cx="575302" cy="397127"/>
          </a:xfrm>
          <a:prstGeom prst="rect">
            <a:avLst/>
          </a:prstGeom>
        </p:spPr>
        <p:txBody>
          <a:bodyPr anchor="ctr"/>
          <a:lstStyle>
            <a:lvl1pPr marL="0" marR="0" indent="0" algn="l" defTabSz="950058" rtl="0" eaLnBrk="1" fontAlgn="auto" latinLnBrk="0" hangingPunct="1">
              <a:lnSpc>
                <a:spcPct val="100000"/>
              </a:lnSpc>
              <a:spcBef>
                <a:spcPts val="10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31">
                <a:solidFill>
                  <a:schemeClr val="tx1"/>
                </a:solidFill>
              </a:defRPr>
            </a:lvl1pPr>
          </a:lstStyle>
          <a:p>
            <a:pPr marL="0" marR="0" lvl="0" indent="0" algn="l" defTabSz="950058" rtl="0" eaLnBrk="1" fontAlgn="auto" latinLnBrk="0" hangingPunct="1">
              <a:lnSpc>
                <a:spcPct val="100000"/>
              </a:lnSpc>
              <a:spcBef>
                <a:spcPts val="10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００</a:t>
            </a:r>
          </a:p>
        </p:txBody>
      </p:sp>
      <p:sp>
        <p:nvSpPr>
          <p:cNvPr id="22" name="テキスト プレースホルダー 2">
            <a:extLst>
              <a:ext uri="{FF2B5EF4-FFF2-40B4-BE49-F238E27FC236}">
                <a16:creationId xmlns:a16="http://schemas.microsoft.com/office/drawing/2014/main" id="{9ED987D3-D92F-415A-95F7-7AD768884C7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29712" y="6004644"/>
            <a:ext cx="3753263" cy="397127"/>
          </a:xfrm>
          <a:prstGeom prst="rect">
            <a:avLst/>
          </a:prstGeom>
        </p:spPr>
        <p:txBody>
          <a:bodyPr anchor="ctr"/>
          <a:lstStyle>
            <a:lvl1pPr marL="0" marR="0" indent="0" algn="l" defTabSz="950058" rtl="0" eaLnBrk="1" fontAlgn="auto" latinLnBrk="0" hangingPunct="1">
              <a:lnSpc>
                <a:spcPct val="100000"/>
              </a:lnSpc>
              <a:spcBef>
                <a:spcPts val="10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31">
                <a:solidFill>
                  <a:schemeClr val="tx1"/>
                </a:solidFill>
              </a:defRPr>
            </a:lvl1pPr>
          </a:lstStyle>
          <a:p>
            <a:pPr marL="0" marR="0" lvl="0" indent="0" algn="l" defTabSz="950058" rtl="0" eaLnBrk="1" fontAlgn="auto" latinLnBrk="0" hangingPunct="1">
              <a:lnSpc>
                <a:spcPct val="100000"/>
              </a:lnSpc>
              <a:spcBef>
                <a:spcPts val="10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</a:t>
            </a:r>
          </a:p>
        </p:txBody>
      </p:sp>
      <p:sp>
        <p:nvSpPr>
          <p:cNvPr id="23" name="テキスト プレースホルダー 2">
            <a:extLst>
              <a:ext uri="{FF2B5EF4-FFF2-40B4-BE49-F238E27FC236}">
                <a16:creationId xmlns:a16="http://schemas.microsoft.com/office/drawing/2014/main" id="{C1FCC498-9FEE-4F15-B8A1-06ED427C2C8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29712" y="5588508"/>
            <a:ext cx="3753263" cy="397127"/>
          </a:xfrm>
          <a:prstGeom prst="rect">
            <a:avLst/>
          </a:prstGeom>
        </p:spPr>
        <p:txBody>
          <a:bodyPr anchor="ctr"/>
          <a:lstStyle>
            <a:lvl1pPr marL="0" marR="0" indent="0" algn="l" defTabSz="950058" rtl="0" eaLnBrk="1" fontAlgn="auto" latinLnBrk="0" hangingPunct="1">
              <a:lnSpc>
                <a:spcPct val="100000"/>
              </a:lnSpc>
              <a:spcBef>
                <a:spcPts val="10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14">
                <a:solidFill>
                  <a:schemeClr val="tx1"/>
                </a:solidFill>
              </a:defRPr>
            </a:lvl1pPr>
          </a:lstStyle>
          <a:p>
            <a:pPr marL="0" marR="0" lvl="0" indent="0" algn="l" defTabSz="950058" rtl="0" eaLnBrk="1" fontAlgn="auto" latinLnBrk="0" hangingPunct="1">
              <a:lnSpc>
                <a:spcPct val="100000"/>
              </a:lnSpc>
              <a:spcBef>
                <a:spcPts val="10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Chapter</a:t>
            </a:r>
            <a:r>
              <a:rPr kumimoji="1" lang="ja-JP" altLang="en-US" dirty="0"/>
              <a:t>　</a:t>
            </a:r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24" name="テキスト プレースホルダー 2">
            <a:extLst>
              <a:ext uri="{FF2B5EF4-FFF2-40B4-BE49-F238E27FC236}">
                <a16:creationId xmlns:a16="http://schemas.microsoft.com/office/drawing/2014/main" id="{55B6A683-D751-4D0E-9F9C-0E606F16B4F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582976" y="6004644"/>
            <a:ext cx="575302" cy="397127"/>
          </a:xfrm>
          <a:prstGeom prst="rect">
            <a:avLst/>
          </a:prstGeom>
        </p:spPr>
        <p:txBody>
          <a:bodyPr anchor="ctr"/>
          <a:lstStyle>
            <a:lvl1pPr marL="0" marR="0" indent="0" algn="l" defTabSz="950058" rtl="0" eaLnBrk="1" fontAlgn="auto" latinLnBrk="0" hangingPunct="1">
              <a:lnSpc>
                <a:spcPct val="100000"/>
              </a:lnSpc>
              <a:spcBef>
                <a:spcPts val="10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31">
                <a:solidFill>
                  <a:schemeClr val="tx1"/>
                </a:solidFill>
              </a:defRPr>
            </a:lvl1pPr>
          </a:lstStyle>
          <a:p>
            <a:pPr marL="0" marR="0" lvl="0" indent="0" algn="l" defTabSz="950058" rtl="0" eaLnBrk="1" fontAlgn="auto" latinLnBrk="0" hangingPunct="1">
              <a:lnSpc>
                <a:spcPct val="100000"/>
              </a:lnSpc>
              <a:spcBef>
                <a:spcPts val="10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００</a:t>
            </a:r>
          </a:p>
        </p:txBody>
      </p:sp>
    </p:spTree>
    <p:extLst>
      <p:ext uri="{BB962C8B-B14F-4D97-AF65-F5344CB8AC3E}">
        <p14:creationId xmlns:p14="http://schemas.microsoft.com/office/powerpoint/2010/main" val="3496897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4F1B4-5DBB-48B0-8293-F9AF30D93FB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815530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247" y="503978"/>
            <a:ext cx="3250752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4904" y="1088455"/>
            <a:ext cx="5102513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247" y="2267902"/>
            <a:ext cx="3250752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4F1B4-5DBB-48B0-8293-F9AF30D93FB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99816612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247" y="503978"/>
            <a:ext cx="3250752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84904" y="1088455"/>
            <a:ext cx="5102513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247" y="2267902"/>
            <a:ext cx="3250752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4F1B4-5DBB-48B0-8293-F9AF30D93FB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68121454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4F1B4-5DBB-48B0-8293-F9AF30D93FB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8725946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12812" y="402483"/>
            <a:ext cx="2173293" cy="64064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2934" y="402483"/>
            <a:ext cx="6393890" cy="64064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4F1B4-5DBB-48B0-8293-F9AF30D93FB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29934740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とコンテンツ（基本形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8678E1-5C8C-16EB-3255-A0CEF7FCFF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92936" y="7006708"/>
            <a:ext cx="2267783" cy="402483"/>
          </a:xfrm>
          <a:prstGeom prst="rect">
            <a:avLst/>
          </a:prstGeom>
        </p:spPr>
        <p:txBody>
          <a:bodyPr/>
          <a:lstStyle/>
          <a:p>
            <a:fld id="{D67B670E-FF28-4356-8F99-5E102F687352}" type="datetime1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193BE5-2E19-F14E-2C91-8AD934201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38682" y="7006708"/>
            <a:ext cx="3401675" cy="40248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8" name="タイトル 7">
            <a:extLst>
              <a:ext uri="{FF2B5EF4-FFF2-40B4-BE49-F238E27FC236}">
                <a16:creationId xmlns:a16="http://schemas.microsoft.com/office/drawing/2014/main" id="{78A0D318-A271-E6BD-6027-BDA0ADBEDA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75707" y="972738"/>
            <a:ext cx="5389245" cy="912717"/>
          </a:xfrm>
          <a:prstGeom prst="rect">
            <a:avLst/>
          </a:prstGeom>
          <a:noFill/>
          <a:effectLst/>
        </p:spPr>
        <p:txBody>
          <a:bodyPr lIns="46800" rIns="46800">
            <a:normAutofit/>
          </a:bodyPr>
          <a:lstStyle>
            <a:lvl1pPr>
              <a:defRPr sz="2262" b="1">
                <a:solidFill>
                  <a:srgbClr val="1286AD"/>
                </a:solidFill>
                <a:effectLst/>
                <a:latin typeface="+mn-ea"/>
                <a:ea typeface="+mn-ea"/>
              </a:defRPr>
            </a:lvl1pPr>
          </a:lstStyle>
          <a:p>
            <a:r>
              <a:rPr lang="ja-JP" altLang="en-US" dirty="0"/>
              <a:t>ここにスライドのタイトルがはいります</a:t>
            </a:r>
            <a:br>
              <a:rPr lang="en-US" altLang="ja-JP" dirty="0"/>
            </a:br>
            <a:endParaRPr lang="ja-JP" altLang="en-US" dirty="0"/>
          </a:p>
        </p:txBody>
      </p:sp>
      <p:sp>
        <p:nvSpPr>
          <p:cNvPr id="9" name="テキスト プレースホルダー 2">
            <a:extLst>
              <a:ext uri="{FF2B5EF4-FFF2-40B4-BE49-F238E27FC236}">
                <a16:creationId xmlns:a16="http://schemas.microsoft.com/office/drawing/2014/main" id="{AEA87275-32CB-8033-C469-C1B4563F960C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94247" y="2474364"/>
            <a:ext cx="4263906" cy="397166"/>
          </a:xfrm>
          <a:prstGeom prst="rect">
            <a:avLst/>
          </a:prstGeom>
        </p:spPr>
        <p:txBody>
          <a:bodyPr anchor="b">
            <a:normAutofit/>
          </a:bodyPr>
          <a:lstStyle>
            <a:lvl1pPr marL="323207" indent="-323207">
              <a:buFont typeface="Wingdings" panose="05000000000000000000" pitchFamily="2" charset="2"/>
              <a:buChar char="l"/>
              <a:defRPr sz="1697" b="1">
                <a:solidFill>
                  <a:srgbClr val="1286AD"/>
                </a:solidFill>
              </a:defRPr>
            </a:lvl1pPr>
            <a:lvl2pPr marL="350142" indent="0">
              <a:buNone/>
              <a:defRPr sz="1532" b="1"/>
            </a:lvl2pPr>
            <a:lvl3pPr marL="700283" indent="0">
              <a:buNone/>
              <a:defRPr sz="1379" b="1"/>
            </a:lvl3pPr>
            <a:lvl4pPr marL="1050425" indent="0">
              <a:buNone/>
              <a:defRPr sz="1225" b="1"/>
            </a:lvl4pPr>
            <a:lvl5pPr marL="1400566" indent="0">
              <a:buNone/>
              <a:defRPr sz="1225" b="1"/>
            </a:lvl5pPr>
            <a:lvl6pPr marL="1750708" indent="0">
              <a:buNone/>
              <a:defRPr sz="1225" b="1"/>
            </a:lvl6pPr>
            <a:lvl7pPr marL="2100849" indent="0">
              <a:buNone/>
              <a:defRPr sz="1225" b="1"/>
            </a:lvl7pPr>
            <a:lvl8pPr marL="2450991" indent="0">
              <a:buNone/>
              <a:defRPr sz="1225" b="1"/>
            </a:lvl8pPr>
            <a:lvl9pPr marL="2801132" indent="0">
              <a:buNone/>
              <a:defRPr sz="1225" b="1"/>
            </a:lvl9pPr>
          </a:lstStyle>
          <a:p>
            <a:pPr lvl="0"/>
            <a:r>
              <a:rPr kumimoji="1" lang="ja-JP" altLang="en-US" dirty="0"/>
              <a:t>マスター テキストの書式設定</a:t>
            </a:r>
            <a:endParaRPr kumimoji="1" lang="en-US" altLang="ja-JP" dirty="0"/>
          </a:p>
        </p:txBody>
      </p:sp>
      <p:sp>
        <p:nvSpPr>
          <p:cNvPr id="11" name="字幕 2">
            <a:extLst>
              <a:ext uri="{FF2B5EF4-FFF2-40B4-BE49-F238E27FC236}">
                <a16:creationId xmlns:a16="http://schemas.microsoft.com/office/drawing/2014/main" id="{BBECEC43-21DA-7ADB-7769-451125AC63C6}"/>
              </a:ext>
            </a:extLst>
          </p:cNvPr>
          <p:cNvSpPr>
            <a:spLocks noGrp="1"/>
          </p:cNvSpPr>
          <p:nvPr>
            <p:ph type="subTitle" idx="14" hasCustomPrompt="1"/>
          </p:nvPr>
        </p:nvSpPr>
        <p:spPr>
          <a:xfrm>
            <a:off x="1083979" y="1490029"/>
            <a:ext cx="7559279" cy="39716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320" b="1">
                <a:solidFill>
                  <a:schemeClr val="bg2">
                    <a:lumMod val="25000"/>
                  </a:schemeClr>
                </a:solidFill>
              </a:defRPr>
            </a:lvl1pPr>
            <a:lvl2pPr marL="350142" indent="0" algn="ctr">
              <a:buNone/>
              <a:defRPr sz="1532"/>
            </a:lvl2pPr>
            <a:lvl3pPr marL="700283" indent="0" algn="ctr">
              <a:buNone/>
              <a:defRPr sz="1379"/>
            </a:lvl3pPr>
            <a:lvl4pPr marL="1050425" indent="0" algn="ctr">
              <a:buNone/>
              <a:defRPr sz="1225"/>
            </a:lvl4pPr>
            <a:lvl5pPr marL="1400566" indent="0" algn="ctr">
              <a:buNone/>
              <a:defRPr sz="1225"/>
            </a:lvl5pPr>
            <a:lvl6pPr marL="1750708" indent="0" algn="ctr">
              <a:buNone/>
              <a:defRPr sz="1225"/>
            </a:lvl6pPr>
            <a:lvl7pPr marL="2100849" indent="0" algn="ctr">
              <a:buNone/>
              <a:defRPr sz="1225"/>
            </a:lvl7pPr>
            <a:lvl8pPr marL="2450991" indent="0" algn="ctr">
              <a:buNone/>
              <a:defRPr sz="1225"/>
            </a:lvl8pPr>
            <a:lvl9pPr marL="2801132" indent="0" algn="ctr">
              <a:buNone/>
              <a:defRPr sz="1225"/>
            </a:lvl9pPr>
          </a:lstStyle>
          <a:p>
            <a:r>
              <a:rPr kumimoji="1" lang="ja-JP" altLang="en-US" dirty="0"/>
              <a:t>プレゼンテーションのサブタイトル</a:t>
            </a:r>
          </a:p>
        </p:txBody>
      </p:sp>
      <p:sp>
        <p:nvSpPr>
          <p:cNvPr id="14" name="テキスト プレースホルダー 2">
            <a:extLst>
              <a:ext uri="{FF2B5EF4-FFF2-40B4-BE49-F238E27FC236}">
                <a16:creationId xmlns:a16="http://schemas.microsoft.com/office/drawing/2014/main" id="{F1DB3696-98F3-5D8C-ABC6-4B575D5995A1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692936" y="2999883"/>
            <a:ext cx="6190512" cy="63710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Font typeface="+mj-lt"/>
              <a:buNone/>
              <a:defRPr sz="1414" b="0">
                <a:solidFill>
                  <a:schemeClr val="tx1"/>
                </a:solidFill>
              </a:defRPr>
            </a:lvl1pPr>
            <a:lvl2pPr marL="350142" indent="0">
              <a:buNone/>
              <a:defRPr sz="1532" b="1"/>
            </a:lvl2pPr>
            <a:lvl3pPr marL="700283" indent="0">
              <a:buNone/>
              <a:defRPr sz="1379" b="1"/>
            </a:lvl3pPr>
            <a:lvl4pPr marL="1050425" indent="0">
              <a:buNone/>
              <a:defRPr sz="1225" b="1"/>
            </a:lvl4pPr>
            <a:lvl5pPr marL="1400566" indent="0">
              <a:buNone/>
              <a:defRPr sz="1225" b="1"/>
            </a:lvl5pPr>
            <a:lvl6pPr marL="1750708" indent="0">
              <a:buNone/>
              <a:defRPr sz="1225" b="1"/>
            </a:lvl6pPr>
            <a:lvl7pPr marL="2100849" indent="0">
              <a:buNone/>
              <a:defRPr sz="1225" b="1"/>
            </a:lvl7pPr>
            <a:lvl8pPr marL="2450991" indent="0">
              <a:buNone/>
              <a:defRPr sz="1225" b="1"/>
            </a:lvl8pPr>
            <a:lvl9pPr marL="2801132" indent="0">
              <a:buNone/>
              <a:defRPr sz="1225" b="1"/>
            </a:lvl9pPr>
          </a:lstStyle>
          <a:p>
            <a:pPr marL="0" marR="0" lvl="0" indent="0" algn="l" defTabSz="700283" rtl="0" eaLnBrk="1" fontAlgn="auto" latinLnBrk="0" hangingPunct="1">
              <a:lnSpc>
                <a:spcPct val="90000"/>
              </a:lnSpc>
              <a:spcBef>
                <a:spcPts val="766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□□□□■□□□□■□□□□■□□□□■□□□□■□□□□■</a:t>
            </a:r>
            <a:endParaRPr kumimoji="1" lang="en-US" altLang="ja-JP" dirty="0"/>
          </a:p>
          <a:p>
            <a:pPr marL="0" marR="0" lvl="0" indent="0" algn="l" defTabSz="700283" rtl="0" eaLnBrk="1" fontAlgn="auto" latinLnBrk="0" hangingPunct="1">
              <a:lnSpc>
                <a:spcPct val="90000"/>
              </a:lnSpc>
              <a:spcBef>
                <a:spcPts val="766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□□□□■□□□□■□□□□■□□□□■□□□□■□□□□■</a:t>
            </a:r>
            <a:endParaRPr kumimoji="1" lang="en-US" altLang="ja-JP" dirty="0"/>
          </a:p>
          <a:p>
            <a:pPr marL="0" marR="0" lvl="0" indent="0" algn="l" defTabSz="700283" rtl="0" eaLnBrk="1" fontAlgn="auto" latinLnBrk="0" hangingPunct="1">
              <a:lnSpc>
                <a:spcPct val="90000"/>
              </a:lnSpc>
              <a:spcBef>
                <a:spcPts val="766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dirty="0"/>
          </a:p>
        </p:txBody>
      </p:sp>
      <p:sp>
        <p:nvSpPr>
          <p:cNvPr id="15" name="テキスト プレースホルダー 2">
            <a:extLst>
              <a:ext uri="{FF2B5EF4-FFF2-40B4-BE49-F238E27FC236}">
                <a16:creationId xmlns:a16="http://schemas.microsoft.com/office/drawing/2014/main" id="{5A18E6E3-328E-7052-D666-433EA1928825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694247" y="3899255"/>
            <a:ext cx="4263906" cy="397166"/>
          </a:xfrm>
          <a:prstGeom prst="rect">
            <a:avLst/>
          </a:prstGeom>
        </p:spPr>
        <p:txBody>
          <a:bodyPr anchor="b">
            <a:normAutofit/>
          </a:bodyPr>
          <a:lstStyle>
            <a:lvl1pPr marL="323207" indent="-323207">
              <a:buFont typeface="Wingdings" panose="05000000000000000000" pitchFamily="2" charset="2"/>
              <a:buChar char="l"/>
              <a:defRPr sz="1697" b="1">
                <a:solidFill>
                  <a:srgbClr val="1286AD"/>
                </a:solidFill>
              </a:defRPr>
            </a:lvl1pPr>
            <a:lvl2pPr marL="350142" indent="0">
              <a:buNone/>
              <a:defRPr sz="1532" b="1"/>
            </a:lvl2pPr>
            <a:lvl3pPr marL="700283" indent="0">
              <a:buNone/>
              <a:defRPr sz="1379" b="1"/>
            </a:lvl3pPr>
            <a:lvl4pPr marL="1050425" indent="0">
              <a:buNone/>
              <a:defRPr sz="1225" b="1"/>
            </a:lvl4pPr>
            <a:lvl5pPr marL="1400566" indent="0">
              <a:buNone/>
              <a:defRPr sz="1225" b="1"/>
            </a:lvl5pPr>
            <a:lvl6pPr marL="1750708" indent="0">
              <a:buNone/>
              <a:defRPr sz="1225" b="1"/>
            </a:lvl6pPr>
            <a:lvl7pPr marL="2100849" indent="0">
              <a:buNone/>
              <a:defRPr sz="1225" b="1"/>
            </a:lvl7pPr>
            <a:lvl8pPr marL="2450991" indent="0">
              <a:buNone/>
              <a:defRPr sz="1225" b="1"/>
            </a:lvl8pPr>
            <a:lvl9pPr marL="2801132" indent="0">
              <a:buNone/>
              <a:defRPr sz="1225" b="1"/>
            </a:lvl9pPr>
          </a:lstStyle>
          <a:p>
            <a:pPr lvl="0"/>
            <a:r>
              <a:rPr kumimoji="1" lang="ja-JP" altLang="en-US" dirty="0"/>
              <a:t>マスター テキストの書式設定</a:t>
            </a:r>
            <a:endParaRPr kumimoji="1" lang="en-US" altLang="ja-JP" dirty="0"/>
          </a:p>
        </p:txBody>
      </p:sp>
      <p:sp>
        <p:nvSpPr>
          <p:cNvPr id="16" name="テキスト プレースホルダー 2">
            <a:extLst>
              <a:ext uri="{FF2B5EF4-FFF2-40B4-BE49-F238E27FC236}">
                <a16:creationId xmlns:a16="http://schemas.microsoft.com/office/drawing/2014/main" id="{3B991FFF-81F0-DF54-D2AA-6EDE42DE25F1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692936" y="4424773"/>
            <a:ext cx="6190512" cy="63710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Font typeface="+mj-lt"/>
              <a:buNone/>
              <a:defRPr sz="1414" b="0">
                <a:solidFill>
                  <a:schemeClr val="tx1"/>
                </a:solidFill>
              </a:defRPr>
            </a:lvl1pPr>
            <a:lvl2pPr marL="350142" indent="0">
              <a:buNone/>
              <a:defRPr sz="1532" b="1"/>
            </a:lvl2pPr>
            <a:lvl3pPr marL="700283" indent="0">
              <a:buNone/>
              <a:defRPr sz="1379" b="1"/>
            </a:lvl3pPr>
            <a:lvl4pPr marL="1050425" indent="0">
              <a:buNone/>
              <a:defRPr sz="1225" b="1"/>
            </a:lvl4pPr>
            <a:lvl5pPr marL="1400566" indent="0">
              <a:buNone/>
              <a:defRPr sz="1225" b="1"/>
            </a:lvl5pPr>
            <a:lvl6pPr marL="1750708" indent="0">
              <a:buNone/>
              <a:defRPr sz="1225" b="1"/>
            </a:lvl6pPr>
            <a:lvl7pPr marL="2100849" indent="0">
              <a:buNone/>
              <a:defRPr sz="1225" b="1"/>
            </a:lvl7pPr>
            <a:lvl8pPr marL="2450991" indent="0">
              <a:buNone/>
              <a:defRPr sz="1225" b="1"/>
            </a:lvl8pPr>
            <a:lvl9pPr marL="2801132" indent="0">
              <a:buNone/>
              <a:defRPr sz="1225" b="1"/>
            </a:lvl9pPr>
          </a:lstStyle>
          <a:p>
            <a:pPr marL="0" marR="0" lvl="0" indent="0" algn="l" defTabSz="700283" rtl="0" eaLnBrk="1" fontAlgn="auto" latinLnBrk="0" hangingPunct="1">
              <a:lnSpc>
                <a:spcPct val="90000"/>
              </a:lnSpc>
              <a:spcBef>
                <a:spcPts val="766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□□□□■□□□□■□□□□■□□□□■□□□□■□□□□■</a:t>
            </a:r>
            <a:endParaRPr kumimoji="1" lang="en-US" altLang="ja-JP" dirty="0"/>
          </a:p>
          <a:p>
            <a:pPr marL="0" marR="0" lvl="0" indent="0" algn="l" defTabSz="700283" rtl="0" eaLnBrk="1" fontAlgn="auto" latinLnBrk="0" hangingPunct="1">
              <a:lnSpc>
                <a:spcPct val="90000"/>
              </a:lnSpc>
              <a:spcBef>
                <a:spcPts val="766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□□□□■□□□□■□□□□■□□□□■□□□□■□□□□■</a:t>
            </a:r>
            <a:endParaRPr kumimoji="1" lang="en-US" altLang="ja-JP" dirty="0"/>
          </a:p>
          <a:p>
            <a:pPr marL="0" marR="0" lvl="0" indent="0" algn="l" defTabSz="700283" rtl="0" eaLnBrk="1" fontAlgn="auto" latinLnBrk="0" hangingPunct="1">
              <a:lnSpc>
                <a:spcPct val="90000"/>
              </a:lnSpc>
              <a:spcBef>
                <a:spcPts val="766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dirty="0"/>
          </a:p>
        </p:txBody>
      </p:sp>
      <p:sp>
        <p:nvSpPr>
          <p:cNvPr id="17" name="テキスト プレースホルダー 2">
            <a:extLst>
              <a:ext uri="{FF2B5EF4-FFF2-40B4-BE49-F238E27FC236}">
                <a16:creationId xmlns:a16="http://schemas.microsoft.com/office/drawing/2014/main" id="{67DDED67-E01E-F47B-66D9-8C1F678AC3B5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694247" y="5324145"/>
            <a:ext cx="4263906" cy="397166"/>
          </a:xfrm>
          <a:prstGeom prst="rect">
            <a:avLst/>
          </a:prstGeom>
        </p:spPr>
        <p:txBody>
          <a:bodyPr anchor="b">
            <a:normAutofit/>
          </a:bodyPr>
          <a:lstStyle>
            <a:lvl1pPr marL="323207" indent="-323207">
              <a:buFont typeface="Wingdings" panose="05000000000000000000" pitchFamily="2" charset="2"/>
              <a:buChar char="l"/>
              <a:defRPr sz="1697" b="1">
                <a:solidFill>
                  <a:srgbClr val="1286AD"/>
                </a:solidFill>
              </a:defRPr>
            </a:lvl1pPr>
            <a:lvl2pPr marL="350142" indent="0">
              <a:buNone/>
              <a:defRPr sz="1532" b="1"/>
            </a:lvl2pPr>
            <a:lvl3pPr marL="700283" indent="0">
              <a:buNone/>
              <a:defRPr sz="1379" b="1"/>
            </a:lvl3pPr>
            <a:lvl4pPr marL="1050425" indent="0">
              <a:buNone/>
              <a:defRPr sz="1225" b="1"/>
            </a:lvl4pPr>
            <a:lvl5pPr marL="1400566" indent="0">
              <a:buNone/>
              <a:defRPr sz="1225" b="1"/>
            </a:lvl5pPr>
            <a:lvl6pPr marL="1750708" indent="0">
              <a:buNone/>
              <a:defRPr sz="1225" b="1"/>
            </a:lvl6pPr>
            <a:lvl7pPr marL="2100849" indent="0">
              <a:buNone/>
              <a:defRPr sz="1225" b="1"/>
            </a:lvl7pPr>
            <a:lvl8pPr marL="2450991" indent="0">
              <a:buNone/>
              <a:defRPr sz="1225" b="1"/>
            </a:lvl8pPr>
            <a:lvl9pPr marL="2801132" indent="0">
              <a:buNone/>
              <a:defRPr sz="1225" b="1"/>
            </a:lvl9pPr>
          </a:lstStyle>
          <a:p>
            <a:pPr lvl="0"/>
            <a:r>
              <a:rPr kumimoji="1" lang="ja-JP" altLang="en-US" dirty="0"/>
              <a:t>マスター テキストの書式設定</a:t>
            </a:r>
            <a:endParaRPr kumimoji="1" lang="en-US" altLang="ja-JP" dirty="0"/>
          </a:p>
        </p:txBody>
      </p:sp>
      <p:sp>
        <p:nvSpPr>
          <p:cNvPr id="18" name="テキスト プレースホルダー 2">
            <a:extLst>
              <a:ext uri="{FF2B5EF4-FFF2-40B4-BE49-F238E27FC236}">
                <a16:creationId xmlns:a16="http://schemas.microsoft.com/office/drawing/2014/main" id="{54AB28D5-3BF2-B735-8DF3-2D64BFA206EE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692936" y="5849664"/>
            <a:ext cx="6190512" cy="63710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Font typeface="+mj-lt"/>
              <a:buNone/>
              <a:defRPr sz="1414" b="0">
                <a:solidFill>
                  <a:schemeClr val="tx1"/>
                </a:solidFill>
              </a:defRPr>
            </a:lvl1pPr>
            <a:lvl2pPr marL="350142" indent="0">
              <a:buNone/>
              <a:defRPr sz="1532" b="1"/>
            </a:lvl2pPr>
            <a:lvl3pPr marL="700283" indent="0">
              <a:buNone/>
              <a:defRPr sz="1379" b="1"/>
            </a:lvl3pPr>
            <a:lvl4pPr marL="1050425" indent="0">
              <a:buNone/>
              <a:defRPr sz="1225" b="1"/>
            </a:lvl4pPr>
            <a:lvl5pPr marL="1400566" indent="0">
              <a:buNone/>
              <a:defRPr sz="1225" b="1"/>
            </a:lvl5pPr>
            <a:lvl6pPr marL="1750708" indent="0">
              <a:buNone/>
              <a:defRPr sz="1225" b="1"/>
            </a:lvl6pPr>
            <a:lvl7pPr marL="2100849" indent="0">
              <a:buNone/>
              <a:defRPr sz="1225" b="1"/>
            </a:lvl7pPr>
            <a:lvl8pPr marL="2450991" indent="0">
              <a:buNone/>
              <a:defRPr sz="1225" b="1"/>
            </a:lvl8pPr>
            <a:lvl9pPr marL="2801132" indent="0">
              <a:buNone/>
              <a:defRPr sz="1225" b="1"/>
            </a:lvl9pPr>
          </a:lstStyle>
          <a:p>
            <a:pPr marL="0" marR="0" lvl="0" indent="0" algn="l" defTabSz="700283" rtl="0" eaLnBrk="1" fontAlgn="auto" latinLnBrk="0" hangingPunct="1">
              <a:lnSpc>
                <a:spcPct val="90000"/>
              </a:lnSpc>
              <a:spcBef>
                <a:spcPts val="766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□□□□■□□□□■□□□□■□□□□■□□□□■□□□□■</a:t>
            </a:r>
            <a:endParaRPr kumimoji="1" lang="en-US" altLang="ja-JP" dirty="0"/>
          </a:p>
          <a:p>
            <a:pPr marL="0" marR="0" lvl="0" indent="0" algn="l" defTabSz="700283" rtl="0" eaLnBrk="1" fontAlgn="auto" latinLnBrk="0" hangingPunct="1">
              <a:lnSpc>
                <a:spcPct val="90000"/>
              </a:lnSpc>
              <a:spcBef>
                <a:spcPts val="766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□□□□■□□□□■□□□□■□□□□■□□□□■□□□□■</a:t>
            </a:r>
            <a:endParaRPr kumimoji="1" lang="en-US" altLang="ja-JP" dirty="0"/>
          </a:p>
          <a:p>
            <a:pPr marL="0" marR="0" lvl="0" indent="0" algn="l" defTabSz="700283" rtl="0" eaLnBrk="1" fontAlgn="auto" latinLnBrk="0" hangingPunct="1">
              <a:lnSpc>
                <a:spcPct val="90000"/>
              </a:lnSpc>
              <a:spcBef>
                <a:spcPts val="766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dirty="0"/>
          </a:p>
        </p:txBody>
      </p:sp>
      <p:sp>
        <p:nvSpPr>
          <p:cNvPr id="19" name="スライド番号プレースホルダー 5">
            <a:extLst>
              <a:ext uri="{FF2B5EF4-FFF2-40B4-BE49-F238E27FC236}">
                <a16:creationId xmlns:a16="http://schemas.microsoft.com/office/drawing/2014/main" id="{353310F9-CE82-499D-90C2-1723A7315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48313" y="444544"/>
            <a:ext cx="849757" cy="402483"/>
          </a:xfrm>
        </p:spPr>
        <p:txBody>
          <a:bodyPr/>
          <a:lstStyle/>
          <a:p>
            <a:fld id="{02E4F1B4-5DBB-48B0-8293-F9AF30D93FB0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20" name="テキスト プレースホルダー 18">
            <a:extLst>
              <a:ext uri="{FF2B5EF4-FFF2-40B4-BE49-F238E27FC236}">
                <a16:creationId xmlns:a16="http://schemas.microsoft.com/office/drawing/2014/main" id="{F8C25B78-C5C2-4670-9F46-2FF8383066FE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7917012" y="517114"/>
            <a:ext cx="1881057" cy="3971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sz="848" b="1">
                <a:solidFill>
                  <a:schemeClr val="bg1">
                    <a:lumMod val="65000"/>
                  </a:schemeClr>
                </a:solidFill>
                <a:latin typeface="+mn-ea"/>
                <a:ea typeface="+mn-ea"/>
              </a:defRPr>
            </a:lvl1pPr>
          </a:lstStyle>
          <a:p>
            <a:pPr lvl="0"/>
            <a:r>
              <a:rPr kumimoji="1" lang="en-US" altLang="ja-JP" dirty="0"/>
              <a:t>Chapter 00</a:t>
            </a:r>
          </a:p>
          <a:p>
            <a:pPr lvl="0"/>
            <a:r>
              <a:rPr kumimoji="1" lang="ja-JP" altLang="en-US" dirty="0"/>
              <a:t>ここにテーマを書く</a:t>
            </a:r>
          </a:p>
        </p:txBody>
      </p:sp>
    </p:spTree>
    <p:extLst>
      <p:ext uri="{BB962C8B-B14F-4D97-AF65-F5344CB8AC3E}">
        <p14:creationId xmlns:p14="http://schemas.microsoft.com/office/powerpoint/2010/main" val="38993456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（図入り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39519" y="2259154"/>
            <a:ext cx="4347897" cy="4141646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324"/>
            </a:lvl1pPr>
            <a:lvl2pPr marL="475030" indent="0">
              <a:buNone/>
              <a:defRPr sz="2909"/>
            </a:lvl2pPr>
            <a:lvl3pPr marL="950058" indent="0">
              <a:buNone/>
              <a:defRPr sz="2494"/>
            </a:lvl3pPr>
            <a:lvl4pPr marL="1425087" indent="0">
              <a:buNone/>
              <a:defRPr sz="2079"/>
            </a:lvl4pPr>
            <a:lvl5pPr marL="1900115" indent="0">
              <a:buNone/>
              <a:defRPr sz="2079"/>
            </a:lvl5pPr>
            <a:lvl6pPr marL="2375146" indent="0">
              <a:buNone/>
              <a:defRPr sz="2079"/>
            </a:lvl6pPr>
            <a:lvl7pPr marL="2850173" indent="0">
              <a:buNone/>
              <a:defRPr sz="2079"/>
            </a:lvl7pPr>
            <a:lvl8pPr marL="3325204" indent="0">
              <a:buNone/>
              <a:defRPr sz="2079"/>
            </a:lvl8pPr>
            <a:lvl9pPr marL="3800231" indent="0">
              <a:buNone/>
              <a:defRPr sz="2079"/>
            </a:lvl9pPr>
          </a:lstStyle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92936" y="7006708"/>
            <a:ext cx="2267783" cy="402483"/>
          </a:xfrm>
          <a:prstGeom prst="rect">
            <a:avLst/>
          </a:prstGeom>
        </p:spPr>
        <p:txBody>
          <a:bodyPr/>
          <a:lstStyle/>
          <a:p>
            <a:fld id="{D070AAB0-CFC5-4778-A488-ADDB00ED143F}" type="datetime1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38682" y="7006708"/>
            <a:ext cx="3401675" cy="40248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1" name="テキスト プレースホルダー 2">
            <a:extLst>
              <a:ext uri="{FF2B5EF4-FFF2-40B4-BE49-F238E27FC236}">
                <a16:creationId xmlns:a16="http://schemas.microsoft.com/office/drawing/2014/main" id="{BC0A9D4B-2178-D8D2-494E-4979E9932D0A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91624" y="2259162"/>
            <a:ext cx="3809899" cy="31471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23207" indent="-323207">
              <a:buFont typeface="Wingdings" panose="05000000000000000000" pitchFamily="2" charset="2"/>
              <a:buChar char="l"/>
              <a:defRPr sz="1697" b="1">
                <a:solidFill>
                  <a:srgbClr val="1286AD"/>
                </a:solidFill>
              </a:defRPr>
            </a:lvl1pPr>
            <a:lvl2pPr marL="350142" indent="0">
              <a:buNone/>
              <a:defRPr sz="1532" b="1"/>
            </a:lvl2pPr>
            <a:lvl3pPr marL="700283" indent="0">
              <a:buNone/>
              <a:defRPr sz="1379" b="1"/>
            </a:lvl3pPr>
            <a:lvl4pPr marL="1050425" indent="0">
              <a:buNone/>
              <a:defRPr sz="1225" b="1"/>
            </a:lvl4pPr>
            <a:lvl5pPr marL="1400566" indent="0">
              <a:buNone/>
              <a:defRPr sz="1225" b="1"/>
            </a:lvl5pPr>
            <a:lvl6pPr marL="1750708" indent="0">
              <a:buNone/>
              <a:defRPr sz="1225" b="1"/>
            </a:lvl6pPr>
            <a:lvl7pPr marL="2100849" indent="0">
              <a:buNone/>
              <a:defRPr sz="1225" b="1"/>
            </a:lvl7pPr>
            <a:lvl8pPr marL="2450991" indent="0">
              <a:buNone/>
              <a:defRPr sz="1225" b="1"/>
            </a:lvl8pPr>
            <a:lvl9pPr marL="2801132" indent="0">
              <a:buNone/>
              <a:defRPr sz="1225" b="1"/>
            </a:lvl9pPr>
          </a:lstStyle>
          <a:p>
            <a:pPr lvl="0"/>
            <a:r>
              <a:rPr kumimoji="1" lang="ja-JP" altLang="en-US" dirty="0"/>
              <a:t>マスター テキストの書式設定</a:t>
            </a:r>
            <a:endParaRPr kumimoji="1" lang="en-US" altLang="ja-JP" dirty="0"/>
          </a:p>
        </p:txBody>
      </p:sp>
      <p:sp>
        <p:nvSpPr>
          <p:cNvPr id="12" name="テキスト プレースホルダー 2">
            <a:extLst>
              <a:ext uri="{FF2B5EF4-FFF2-40B4-BE49-F238E27FC236}">
                <a16:creationId xmlns:a16="http://schemas.microsoft.com/office/drawing/2014/main" id="{09138A7E-2B74-4DD3-88A6-7954AC68FF1F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690309" y="2589900"/>
            <a:ext cx="3811212" cy="9316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Font typeface="+mj-lt"/>
              <a:buNone/>
              <a:defRPr sz="1414" b="0">
                <a:solidFill>
                  <a:schemeClr val="tx1"/>
                </a:solidFill>
              </a:defRPr>
            </a:lvl1pPr>
            <a:lvl2pPr marL="350142" indent="0">
              <a:buNone/>
              <a:defRPr sz="1532" b="1"/>
            </a:lvl2pPr>
            <a:lvl3pPr marL="700283" indent="0">
              <a:buNone/>
              <a:defRPr sz="1379" b="1"/>
            </a:lvl3pPr>
            <a:lvl4pPr marL="1050425" indent="0">
              <a:buNone/>
              <a:defRPr sz="1225" b="1"/>
            </a:lvl4pPr>
            <a:lvl5pPr marL="1400566" indent="0">
              <a:buNone/>
              <a:defRPr sz="1225" b="1"/>
            </a:lvl5pPr>
            <a:lvl6pPr marL="1750708" indent="0">
              <a:buNone/>
              <a:defRPr sz="1225" b="1"/>
            </a:lvl6pPr>
            <a:lvl7pPr marL="2100849" indent="0">
              <a:buNone/>
              <a:defRPr sz="1225" b="1"/>
            </a:lvl7pPr>
            <a:lvl8pPr marL="2450991" indent="0">
              <a:buNone/>
              <a:defRPr sz="1225" b="1"/>
            </a:lvl8pPr>
            <a:lvl9pPr marL="2801132" indent="0">
              <a:buNone/>
              <a:defRPr sz="1225" b="1"/>
            </a:lvl9pPr>
          </a:lstStyle>
          <a:p>
            <a:pPr marL="0" marR="0" lvl="0" indent="0" algn="l" defTabSz="700283" rtl="0" eaLnBrk="1" fontAlgn="auto" latinLnBrk="0" hangingPunct="1">
              <a:lnSpc>
                <a:spcPct val="90000"/>
              </a:lnSpc>
              <a:spcBef>
                <a:spcPts val="766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□□□□■□□□□■□□□□■□□□□■□□□□■□□□□■□□□□■□□□□■□□□□■□□□□■□□□□■□□□□■□□□□■□□□□■□□□□■□□□□■</a:t>
            </a:r>
            <a:endParaRPr kumimoji="1" lang="en-US" altLang="ja-JP" dirty="0"/>
          </a:p>
          <a:p>
            <a:pPr marL="0" marR="0" lvl="0" indent="0" algn="l" defTabSz="700283" rtl="0" eaLnBrk="1" fontAlgn="auto" latinLnBrk="0" hangingPunct="1">
              <a:lnSpc>
                <a:spcPct val="90000"/>
              </a:lnSpc>
              <a:spcBef>
                <a:spcPts val="766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dirty="0"/>
          </a:p>
        </p:txBody>
      </p:sp>
      <p:sp>
        <p:nvSpPr>
          <p:cNvPr id="13" name="テキスト プレースホルダー 2">
            <a:extLst>
              <a:ext uri="{FF2B5EF4-FFF2-40B4-BE49-F238E27FC236}">
                <a16:creationId xmlns:a16="http://schemas.microsoft.com/office/drawing/2014/main" id="{9BEC90C8-DE8F-32E6-F853-5A3D49ACF75C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691622" y="3779840"/>
            <a:ext cx="3809899" cy="31471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23207" indent="-323207">
              <a:buFont typeface="Wingdings" panose="05000000000000000000" pitchFamily="2" charset="2"/>
              <a:buChar char="l"/>
              <a:defRPr sz="1697" b="1">
                <a:solidFill>
                  <a:srgbClr val="1286AD"/>
                </a:solidFill>
              </a:defRPr>
            </a:lvl1pPr>
            <a:lvl2pPr marL="350142" indent="0">
              <a:buNone/>
              <a:defRPr sz="1532" b="1"/>
            </a:lvl2pPr>
            <a:lvl3pPr marL="700283" indent="0">
              <a:buNone/>
              <a:defRPr sz="1379" b="1"/>
            </a:lvl3pPr>
            <a:lvl4pPr marL="1050425" indent="0">
              <a:buNone/>
              <a:defRPr sz="1225" b="1"/>
            </a:lvl4pPr>
            <a:lvl5pPr marL="1400566" indent="0">
              <a:buNone/>
              <a:defRPr sz="1225" b="1"/>
            </a:lvl5pPr>
            <a:lvl6pPr marL="1750708" indent="0">
              <a:buNone/>
              <a:defRPr sz="1225" b="1"/>
            </a:lvl6pPr>
            <a:lvl7pPr marL="2100849" indent="0">
              <a:buNone/>
              <a:defRPr sz="1225" b="1"/>
            </a:lvl7pPr>
            <a:lvl8pPr marL="2450991" indent="0">
              <a:buNone/>
              <a:defRPr sz="1225" b="1"/>
            </a:lvl8pPr>
            <a:lvl9pPr marL="2801132" indent="0">
              <a:buNone/>
              <a:defRPr sz="1225" b="1"/>
            </a:lvl9pPr>
          </a:lstStyle>
          <a:p>
            <a:pPr lvl="0"/>
            <a:r>
              <a:rPr kumimoji="1" lang="ja-JP" altLang="en-US" dirty="0"/>
              <a:t>マスター テキストの書式設定</a:t>
            </a:r>
            <a:endParaRPr kumimoji="1" lang="en-US" altLang="ja-JP" dirty="0"/>
          </a:p>
        </p:txBody>
      </p:sp>
      <p:sp>
        <p:nvSpPr>
          <p:cNvPr id="14" name="テキスト プレースホルダー 2">
            <a:extLst>
              <a:ext uri="{FF2B5EF4-FFF2-40B4-BE49-F238E27FC236}">
                <a16:creationId xmlns:a16="http://schemas.microsoft.com/office/drawing/2014/main" id="{67266D0D-A610-8FCE-EAD5-7271BEF0A772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690307" y="4110584"/>
            <a:ext cx="3811212" cy="9316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Font typeface="+mj-lt"/>
              <a:buNone/>
              <a:defRPr sz="1414" b="0">
                <a:solidFill>
                  <a:schemeClr val="tx1"/>
                </a:solidFill>
              </a:defRPr>
            </a:lvl1pPr>
            <a:lvl2pPr marL="350142" indent="0">
              <a:buNone/>
              <a:defRPr sz="1532" b="1"/>
            </a:lvl2pPr>
            <a:lvl3pPr marL="700283" indent="0">
              <a:buNone/>
              <a:defRPr sz="1379" b="1"/>
            </a:lvl3pPr>
            <a:lvl4pPr marL="1050425" indent="0">
              <a:buNone/>
              <a:defRPr sz="1225" b="1"/>
            </a:lvl4pPr>
            <a:lvl5pPr marL="1400566" indent="0">
              <a:buNone/>
              <a:defRPr sz="1225" b="1"/>
            </a:lvl5pPr>
            <a:lvl6pPr marL="1750708" indent="0">
              <a:buNone/>
              <a:defRPr sz="1225" b="1"/>
            </a:lvl6pPr>
            <a:lvl7pPr marL="2100849" indent="0">
              <a:buNone/>
              <a:defRPr sz="1225" b="1"/>
            </a:lvl7pPr>
            <a:lvl8pPr marL="2450991" indent="0">
              <a:buNone/>
              <a:defRPr sz="1225" b="1"/>
            </a:lvl8pPr>
            <a:lvl9pPr marL="2801132" indent="0">
              <a:buNone/>
              <a:defRPr sz="1225" b="1"/>
            </a:lvl9pPr>
          </a:lstStyle>
          <a:p>
            <a:pPr marL="0" marR="0" lvl="0" indent="0" algn="l" defTabSz="700283" rtl="0" eaLnBrk="1" fontAlgn="auto" latinLnBrk="0" hangingPunct="1">
              <a:lnSpc>
                <a:spcPct val="90000"/>
              </a:lnSpc>
              <a:spcBef>
                <a:spcPts val="766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□□□□■□□□□■□□□□■□□□□■□□□□■□□□□■□□□□■□□□□■□□□□■□□□□■□□□□■□□□□■□□□□■□□□□■□□□□■□□□□■</a:t>
            </a:r>
            <a:endParaRPr kumimoji="1" lang="en-US" altLang="ja-JP" dirty="0"/>
          </a:p>
          <a:p>
            <a:pPr marL="0" marR="0" lvl="0" indent="0" algn="l" defTabSz="700283" rtl="0" eaLnBrk="1" fontAlgn="auto" latinLnBrk="0" hangingPunct="1">
              <a:lnSpc>
                <a:spcPct val="90000"/>
              </a:lnSpc>
              <a:spcBef>
                <a:spcPts val="766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dirty="0"/>
          </a:p>
        </p:txBody>
      </p:sp>
      <p:sp>
        <p:nvSpPr>
          <p:cNvPr id="15" name="テキスト プレースホルダー 2">
            <a:extLst>
              <a:ext uri="{FF2B5EF4-FFF2-40B4-BE49-F238E27FC236}">
                <a16:creationId xmlns:a16="http://schemas.microsoft.com/office/drawing/2014/main" id="{8657AF1C-4DFE-525B-C6B6-A32CB4695CE4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691622" y="5252374"/>
            <a:ext cx="3809899" cy="31471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23207" indent="-323207">
              <a:buFont typeface="Wingdings" panose="05000000000000000000" pitchFamily="2" charset="2"/>
              <a:buChar char="l"/>
              <a:defRPr sz="1697" b="1">
                <a:solidFill>
                  <a:srgbClr val="1286AD"/>
                </a:solidFill>
              </a:defRPr>
            </a:lvl1pPr>
            <a:lvl2pPr marL="350142" indent="0">
              <a:buNone/>
              <a:defRPr sz="1532" b="1"/>
            </a:lvl2pPr>
            <a:lvl3pPr marL="700283" indent="0">
              <a:buNone/>
              <a:defRPr sz="1379" b="1"/>
            </a:lvl3pPr>
            <a:lvl4pPr marL="1050425" indent="0">
              <a:buNone/>
              <a:defRPr sz="1225" b="1"/>
            </a:lvl4pPr>
            <a:lvl5pPr marL="1400566" indent="0">
              <a:buNone/>
              <a:defRPr sz="1225" b="1"/>
            </a:lvl5pPr>
            <a:lvl6pPr marL="1750708" indent="0">
              <a:buNone/>
              <a:defRPr sz="1225" b="1"/>
            </a:lvl6pPr>
            <a:lvl7pPr marL="2100849" indent="0">
              <a:buNone/>
              <a:defRPr sz="1225" b="1"/>
            </a:lvl7pPr>
            <a:lvl8pPr marL="2450991" indent="0">
              <a:buNone/>
              <a:defRPr sz="1225" b="1"/>
            </a:lvl8pPr>
            <a:lvl9pPr marL="2801132" indent="0">
              <a:buNone/>
              <a:defRPr sz="1225" b="1"/>
            </a:lvl9pPr>
          </a:lstStyle>
          <a:p>
            <a:pPr lvl="0"/>
            <a:r>
              <a:rPr kumimoji="1" lang="ja-JP" altLang="en-US" dirty="0"/>
              <a:t>マスター テキストの書式設定</a:t>
            </a:r>
            <a:endParaRPr kumimoji="1" lang="en-US" altLang="ja-JP" dirty="0"/>
          </a:p>
        </p:txBody>
      </p:sp>
      <p:sp>
        <p:nvSpPr>
          <p:cNvPr id="16" name="テキスト プレースホルダー 2">
            <a:extLst>
              <a:ext uri="{FF2B5EF4-FFF2-40B4-BE49-F238E27FC236}">
                <a16:creationId xmlns:a16="http://schemas.microsoft.com/office/drawing/2014/main" id="{5A750166-575B-DD61-8BAE-D7517C7C4D21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690307" y="5583112"/>
            <a:ext cx="3811212" cy="9316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Font typeface="+mj-lt"/>
              <a:buNone/>
              <a:defRPr sz="1414" b="0">
                <a:solidFill>
                  <a:schemeClr val="tx1"/>
                </a:solidFill>
              </a:defRPr>
            </a:lvl1pPr>
            <a:lvl2pPr marL="350142" indent="0">
              <a:buNone/>
              <a:defRPr sz="1532" b="1"/>
            </a:lvl2pPr>
            <a:lvl3pPr marL="700283" indent="0">
              <a:buNone/>
              <a:defRPr sz="1379" b="1"/>
            </a:lvl3pPr>
            <a:lvl4pPr marL="1050425" indent="0">
              <a:buNone/>
              <a:defRPr sz="1225" b="1"/>
            </a:lvl4pPr>
            <a:lvl5pPr marL="1400566" indent="0">
              <a:buNone/>
              <a:defRPr sz="1225" b="1"/>
            </a:lvl5pPr>
            <a:lvl6pPr marL="1750708" indent="0">
              <a:buNone/>
              <a:defRPr sz="1225" b="1"/>
            </a:lvl6pPr>
            <a:lvl7pPr marL="2100849" indent="0">
              <a:buNone/>
              <a:defRPr sz="1225" b="1"/>
            </a:lvl7pPr>
            <a:lvl8pPr marL="2450991" indent="0">
              <a:buNone/>
              <a:defRPr sz="1225" b="1"/>
            </a:lvl8pPr>
            <a:lvl9pPr marL="2801132" indent="0">
              <a:buNone/>
              <a:defRPr sz="1225" b="1"/>
            </a:lvl9pPr>
          </a:lstStyle>
          <a:p>
            <a:pPr marL="0" marR="0" lvl="0" indent="0" algn="l" defTabSz="700283" rtl="0" eaLnBrk="1" fontAlgn="auto" latinLnBrk="0" hangingPunct="1">
              <a:lnSpc>
                <a:spcPct val="90000"/>
              </a:lnSpc>
              <a:spcBef>
                <a:spcPts val="766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□□□□■□□□□■□□□□■□□□□■□□□□■□□□□■□□□□■□□□□■□□□□■□□□□■□□□□■□□□□■□□□□■□□□□■□□□□■□□□□■</a:t>
            </a:r>
            <a:endParaRPr kumimoji="1" lang="en-US" altLang="ja-JP" dirty="0"/>
          </a:p>
          <a:p>
            <a:pPr marL="0" marR="0" lvl="0" indent="0" algn="l" defTabSz="700283" rtl="0" eaLnBrk="1" fontAlgn="auto" latinLnBrk="0" hangingPunct="1">
              <a:lnSpc>
                <a:spcPct val="90000"/>
              </a:lnSpc>
              <a:spcBef>
                <a:spcPts val="766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dirty="0"/>
          </a:p>
        </p:txBody>
      </p:sp>
      <p:sp>
        <p:nvSpPr>
          <p:cNvPr id="20" name="タイトル 7">
            <a:extLst>
              <a:ext uri="{FF2B5EF4-FFF2-40B4-BE49-F238E27FC236}">
                <a16:creationId xmlns:a16="http://schemas.microsoft.com/office/drawing/2014/main" id="{74C9E384-BEEF-4396-8E7E-F68DE3F559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75707" y="972738"/>
            <a:ext cx="5389245" cy="912717"/>
          </a:xfrm>
          <a:prstGeom prst="rect">
            <a:avLst/>
          </a:prstGeom>
          <a:noFill/>
          <a:effectLst/>
        </p:spPr>
        <p:txBody>
          <a:bodyPr lIns="46800" rIns="46800">
            <a:normAutofit/>
          </a:bodyPr>
          <a:lstStyle>
            <a:lvl1pPr>
              <a:defRPr sz="2262" b="1">
                <a:solidFill>
                  <a:srgbClr val="1286AD"/>
                </a:solidFill>
                <a:effectLst/>
                <a:latin typeface="+mn-ea"/>
                <a:ea typeface="+mn-ea"/>
              </a:defRPr>
            </a:lvl1pPr>
          </a:lstStyle>
          <a:p>
            <a:r>
              <a:rPr lang="ja-JP" altLang="en-US" dirty="0"/>
              <a:t>ここにスライドのタイトルがはいります</a:t>
            </a:r>
            <a:br>
              <a:rPr lang="en-US" altLang="ja-JP" dirty="0"/>
            </a:br>
            <a:endParaRPr lang="ja-JP" altLang="en-US" dirty="0"/>
          </a:p>
        </p:txBody>
      </p:sp>
      <p:sp>
        <p:nvSpPr>
          <p:cNvPr id="21" name="字幕 2">
            <a:extLst>
              <a:ext uri="{FF2B5EF4-FFF2-40B4-BE49-F238E27FC236}">
                <a16:creationId xmlns:a16="http://schemas.microsoft.com/office/drawing/2014/main" id="{233F9A39-E994-45FA-A4B5-8EC628FD4F99}"/>
              </a:ext>
            </a:extLst>
          </p:cNvPr>
          <p:cNvSpPr>
            <a:spLocks noGrp="1"/>
          </p:cNvSpPr>
          <p:nvPr>
            <p:ph type="subTitle" idx="14" hasCustomPrompt="1"/>
          </p:nvPr>
        </p:nvSpPr>
        <p:spPr>
          <a:xfrm>
            <a:off x="1083979" y="1490029"/>
            <a:ext cx="7559279" cy="39716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320" b="1">
                <a:solidFill>
                  <a:schemeClr val="bg2">
                    <a:lumMod val="25000"/>
                  </a:schemeClr>
                </a:solidFill>
              </a:defRPr>
            </a:lvl1pPr>
            <a:lvl2pPr marL="350142" indent="0" algn="ctr">
              <a:buNone/>
              <a:defRPr sz="1532"/>
            </a:lvl2pPr>
            <a:lvl3pPr marL="700283" indent="0" algn="ctr">
              <a:buNone/>
              <a:defRPr sz="1379"/>
            </a:lvl3pPr>
            <a:lvl4pPr marL="1050425" indent="0" algn="ctr">
              <a:buNone/>
              <a:defRPr sz="1225"/>
            </a:lvl4pPr>
            <a:lvl5pPr marL="1400566" indent="0" algn="ctr">
              <a:buNone/>
              <a:defRPr sz="1225"/>
            </a:lvl5pPr>
            <a:lvl6pPr marL="1750708" indent="0" algn="ctr">
              <a:buNone/>
              <a:defRPr sz="1225"/>
            </a:lvl6pPr>
            <a:lvl7pPr marL="2100849" indent="0" algn="ctr">
              <a:buNone/>
              <a:defRPr sz="1225"/>
            </a:lvl7pPr>
            <a:lvl8pPr marL="2450991" indent="0" algn="ctr">
              <a:buNone/>
              <a:defRPr sz="1225"/>
            </a:lvl8pPr>
            <a:lvl9pPr marL="2801132" indent="0" algn="ctr">
              <a:buNone/>
              <a:defRPr sz="1225"/>
            </a:lvl9pPr>
          </a:lstStyle>
          <a:p>
            <a:r>
              <a:rPr kumimoji="1" lang="ja-JP" altLang="en-US" dirty="0"/>
              <a:t>プレゼンテーションのサブタイトル</a:t>
            </a:r>
          </a:p>
        </p:txBody>
      </p:sp>
      <p:sp>
        <p:nvSpPr>
          <p:cNvPr id="23" name="スライド番号プレースホルダー 5">
            <a:extLst>
              <a:ext uri="{FF2B5EF4-FFF2-40B4-BE49-F238E27FC236}">
                <a16:creationId xmlns:a16="http://schemas.microsoft.com/office/drawing/2014/main" id="{61E677FB-DCFC-4CE8-9B73-D5CCA11B8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48313" y="444544"/>
            <a:ext cx="849757" cy="402483"/>
          </a:xfrm>
        </p:spPr>
        <p:txBody>
          <a:bodyPr/>
          <a:lstStyle/>
          <a:p>
            <a:fld id="{02E4F1B4-5DBB-48B0-8293-F9AF30D93FB0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24" name="テキスト プレースホルダー 18">
            <a:extLst>
              <a:ext uri="{FF2B5EF4-FFF2-40B4-BE49-F238E27FC236}">
                <a16:creationId xmlns:a16="http://schemas.microsoft.com/office/drawing/2014/main" id="{F94FFF80-248F-4EF3-ABD3-63ECC83B473D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7917012" y="517114"/>
            <a:ext cx="1881057" cy="3971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sz="848" b="1">
                <a:solidFill>
                  <a:schemeClr val="bg1">
                    <a:lumMod val="65000"/>
                  </a:schemeClr>
                </a:solidFill>
                <a:latin typeface="+mn-ea"/>
                <a:ea typeface="+mn-ea"/>
              </a:defRPr>
            </a:lvl1pPr>
          </a:lstStyle>
          <a:p>
            <a:pPr lvl="0"/>
            <a:r>
              <a:rPr kumimoji="1" lang="en-US" altLang="ja-JP" dirty="0"/>
              <a:t>Chapter 00</a:t>
            </a:r>
          </a:p>
          <a:p>
            <a:pPr lvl="0"/>
            <a:r>
              <a:rPr kumimoji="1" lang="ja-JP" altLang="en-US" dirty="0"/>
              <a:t>ここにテーマを書く</a:t>
            </a:r>
          </a:p>
        </p:txBody>
      </p:sp>
    </p:spTree>
    <p:extLst>
      <p:ext uri="{BB962C8B-B14F-4D97-AF65-F5344CB8AC3E}">
        <p14:creationId xmlns:p14="http://schemas.microsoft.com/office/powerpoint/2010/main" val="17906384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（４分割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8678E1-5C8C-16EB-3255-A0CEF7FCFF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92936" y="7006708"/>
            <a:ext cx="2267783" cy="402483"/>
          </a:xfrm>
          <a:prstGeom prst="rect">
            <a:avLst/>
          </a:prstGeom>
        </p:spPr>
        <p:txBody>
          <a:bodyPr/>
          <a:lstStyle/>
          <a:p>
            <a:fld id="{8427DE48-4974-41E3-8D2B-90AB8D8203BC}" type="datetime1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193BE5-2E19-F14E-2C91-8AD934201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38682" y="7006708"/>
            <a:ext cx="3401675" cy="40248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8" name="タイトル 7">
            <a:extLst>
              <a:ext uri="{FF2B5EF4-FFF2-40B4-BE49-F238E27FC236}">
                <a16:creationId xmlns:a16="http://schemas.microsoft.com/office/drawing/2014/main" id="{78A0D318-A271-E6BD-6027-BDA0ADBEDA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75708" y="972738"/>
            <a:ext cx="6078839" cy="912717"/>
          </a:xfrm>
          <a:prstGeom prst="rect">
            <a:avLst/>
          </a:prstGeom>
          <a:noFill/>
          <a:effectLst/>
        </p:spPr>
        <p:txBody>
          <a:bodyPr lIns="46800" rIns="46800">
            <a:normAutofit/>
          </a:bodyPr>
          <a:lstStyle>
            <a:lvl1pPr>
              <a:defRPr sz="2262" b="1">
                <a:solidFill>
                  <a:srgbClr val="1286AD"/>
                </a:solidFill>
                <a:effectLst/>
                <a:latin typeface="+mn-ea"/>
                <a:ea typeface="+mn-ea"/>
              </a:defRPr>
            </a:lvl1pPr>
          </a:lstStyle>
          <a:p>
            <a:r>
              <a:rPr lang="ja-JP" altLang="en-US" dirty="0"/>
              <a:t>ここスライドのタイトルがはいります</a:t>
            </a:r>
            <a:br>
              <a:rPr lang="en-US" altLang="ja-JP" dirty="0"/>
            </a:br>
            <a:endParaRPr lang="ja-JP" altLang="en-US" dirty="0"/>
          </a:p>
        </p:txBody>
      </p:sp>
      <p:sp>
        <p:nvSpPr>
          <p:cNvPr id="11" name="字幕 2">
            <a:extLst>
              <a:ext uri="{FF2B5EF4-FFF2-40B4-BE49-F238E27FC236}">
                <a16:creationId xmlns:a16="http://schemas.microsoft.com/office/drawing/2014/main" id="{BBECEC43-21DA-7ADB-7769-451125AC63C6}"/>
              </a:ext>
            </a:extLst>
          </p:cNvPr>
          <p:cNvSpPr>
            <a:spLocks noGrp="1"/>
          </p:cNvSpPr>
          <p:nvPr>
            <p:ph type="subTitle" idx="14" hasCustomPrompt="1"/>
          </p:nvPr>
        </p:nvSpPr>
        <p:spPr>
          <a:xfrm>
            <a:off x="1083983" y="1490029"/>
            <a:ext cx="5285948" cy="39716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320" b="1">
                <a:solidFill>
                  <a:schemeClr val="bg2">
                    <a:lumMod val="25000"/>
                  </a:schemeClr>
                </a:solidFill>
              </a:defRPr>
            </a:lvl1pPr>
            <a:lvl2pPr marL="350142" indent="0" algn="ctr">
              <a:buNone/>
              <a:defRPr sz="1532"/>
            </a:lvl2pPr>
            <a:lvl3pPr marL="700283" indent="0" algn="ctr">
              <a:buNone/>
              <a:defRPr sz="1379"/>
            </a:lvl3pPr>
            <a:lvl4pPr marL="1050425" indent="0" algn="ctr">
              <a:buNone/>
              <a:defRPr sz="1225"/>
            </a:lvl4pPr>
            <a:lvl5pPr marL="1400566" indent="0" algn="ctr">
              <a:buNone/>
              <a:defRPr sz="1225"/>
            </a:lvl5pPr>
            <a:lvl6pPr marL="1750708" indent="0" algn="ctr">
              <a:buNone/>
              <a:defRPr sz="1225"/>
            </a:lvl6pPr>
            <a:lvl7pPr marL="2100849" indent="0" algn="ctr">
              <a:buNone/>
              <a:defRPr sz="1225"/>
            </a:lvl7pPr>
            <a:lvl8pPr marL="2450991" indent="0" algn="ctr">
              <a:buNone/>
              <a:defRPr sz="1225"/>
            </a:lvl8pPr>
            <a:lvl9pPr marL="2801132" indent="0" algn="ctr">
              <a:buNone/>
              <a:defRPr sz="1225"/>
            </a:lvl9pPr>
          </a:lstStyle>
          <a:p>
            <a:r>
              <a:rPr kumimoji="1" lang="ja-JP" altLang="en-US" dirty="0"/>
              <a:t>プレゼンテーションのサブタイトル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B6B2A659-83EC-855D-CE54-304D04465D29}"/>
              </a:ext>
            </a:extLst>
          </p:cNvPr>
          <p:cNvSpPr/>
          <p:nvPr userDrawn="1"/>
        </p:nvSpPr>
        <p:spPr>
          <a:xfrm>
            <a:off x="1030734" y="2302300"/>
            <a:ext cx="3902541" cy="20093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848"/>
          </a:p>
        </p:txBody>
      </p:sp>
      <p:sp>
        <p:nvSpPr>
          <p:cNvPr id="19" name="テキスト プレースホルダー 18">
            <a:extLst>
              <a:ext uri="{FF2B5EF4-FFF2-40B4-BE49-F238E27FC236}">
                <a16:creationId xmlns:a16="http://schemas.microsoft.com/office/drawing/2014/main" id="{D4E29566-5218-9F7F-9069-244A4213BB5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45105" y="3017124"/>
            <a:ext cx="3439485" cy="1052512"/>
          </a:xfrm>
          <a:prstGeom prst="rect">
            <a:avLst/>
          </a:prstGeom>
        </p:spPr>
        <p:txBody>
          <a:bodyPr rIns="90000" anchor="ctr" anchorCtr="0">
            <a:normAutofit/>
          </a:bodyPr>
          <a:lstStyle>
            <a:lvl1pPr marL="0" indent="0">
              <a:buNone/>
              <a:defRPr sz="1414"/>
            </a:lvl1pPr>
            <a:lvl5pPr marL="1900115" indent="0" algn="l">
              <a:buNone/>
              <a:defRPr/>
            </a:lvl5pPr>
          </a:lstStyle>
          <a:p>
            <a:pPr marL="0" marR="0" lvl="0" indent="0" algn="l" defTabSz="950058" rtl="0" eaLnBrk="1" fontAlgn="auto" latinLnBrk="0" hangingPunct="1">
              <a:lnSpc>
                <a:spcPct val="90000"/>
              </a:lnSpc>
              <a:spcBef>
                <a:spcPts val="10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414" dirty="0"/>
              <a:t>□□□□■□□□□■□□□□■□□□□■□□□□■□□□□■□□□□■□□□□■□□□□■□□□□■□□□□■□□□□■□□□□■□□□□■□□</a:t>
            </a:r>
            <a:endParaRPr kumimoji="1" lang="en-US" altLang="ja-JP" sz="1414" dirty="0"/>
          </a:p>
        </p:txBody>
      </p:sp>
      <p:sp>
        <p:nvSpPr>
          <p:cNvPr id="43" name="テキスト プレースホルダー 2">
            <a:extLst>
              <a:ext uri="{FF2B5EF4-FFF2-40B4-BE49-F238E27FC236}">
                <a16:creationId xmlns:a16="http://schemas.microsoft.com/office/drawing/2014/main" id="{1693A919-7596-54F0-D151-893DB623A29D}"/>
              </a:ext>
            </a:extLst>
          </p:cNvPr>
          <p:cNvSpPr>
            <a:spLocks noGrp="1"/>
          </p:cNvSpPr>
          <p:nvPr>
            <p:ph type="body" idx="28"/>
          </p:nvPr>
        </p:nvSpPr>
        <p:spPr>
          <a:xfrm>
            <a:off x="1245105" y="2601277"/>
            <a:ext cx="3439485" cy="39716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Font typeface="Wingdings" panose="05000000000000000000" pitchFamily="2" charset="2"/>
              <a:buNone/>
              <a:defRPr sz="1697" b="1">
                <a:solidFill>
                  <a:srgbClr val="1286AD"/>
                </a:solidFill>
              </a:defRPr>
            </a:lvl1pPr>
            <a:lvl2pPr marL="350142" indent="0">
              <a:buNone/>
              <a:defRPr sz="1532" b="1"/>
            </a:lvl2pPr>
            <a:lvl3pPr marL="700283" indent="0">
              <a:buNone/>
              <a:defRPr sz="1379" b="1"/>
            </a:lvl3pPr>
            <a:lvl4pPr marL="1050425" indent="0">
              <a:buNone/>
              <a:defRPr sz="1225" b="1"/>
            </a:lvl4pPr>
            <a:lvl5pPr marL="1400566" indent="0">
              <a:buNone/>
              <a:defRPr sz="1225" b="1"/>
            </a:lvl5pPr>
            <a:lvl6pPr marL="1750708" indent="0">
              <a:buNone/>
              <a:defRPr sz="1225" b="1"/>
            </a:lvl6pPr>
            <a:lvl7pPr marL="2100849" indent="0">
              <a:buNone/>
              <a:defRPr sz="1225" b="1"/>
            </a:lvl7pPr>
            <a:lvl8pPr marL="2450991" indent="0">
              <a:buNone/>
              <a:defRPr sz="1225" b="1"/>
            </a:lvl8pPr>
            <a:lvl9pPr marL="2801132" indent="0">
              <a:buNone/>
              <a:defRPr sz="1225" b="1"/>
            </a:lvl9pPr>
          </a:lstStyle>
          <a:p>
            <a:pPr lvl="0"/>
            <a:r>
              <a:rPr kumimoji="1" lang="ja-JP" altLang="en-US" dirty="0"/>
              <a:t>マスター テキストの書式設定</a:t>
            </a:r>
            <a:endParaRPr kumimoji="1" lang="en-US" altLang="ja-JP" dirty="0"/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F1B63F8B-A6DE-4BB2-E203-D046F7C4052F}"/>
              </a:ext>
            </a:extLst>
          </p:cNvPr>
          <p:cNvSpPr/>
          <p:nvPr userDrawn="1"/>
        </p:nvSpPr>
        <p:spPr>
          <a:xfrm>
            <a:off x="5145770" y="2302240"/>
            <a:ext cx="3902541" cy="20093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848"/>
          </a:p>
        </p:txBody>
      </p:sp>
      <p:sp>
        <p:nvSpPr>
          <p:cNvPr id="50" name="テキスト プレースホルダー 18">
            <a:extLst>
              <a:ext uri="{FF2B5EF4-FFF2-40B4-BE49-F238E27FC236}">
                <a16:creationId xmlns:a16="http://schemas.microsoft.com/office/drawing/2014/main" id="{242AD124-9455-41CF-ACF7-21681EBC074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360141" y="3017064"/>
            <a:ext cx="3439485" cy="1052512"/>
          </a:xfrm>
          <a:prstGeom prst="rect">
            <a:avLst/>
          </a:prstGeom>
        </p:spPr>
        <p:txBody>
          <a:bodyPr rIns="90000" anchor="ctr" anchorCtr="0">
            <a:normAutofit/>
          </a:bodyPr>
          <a:lstStyle>
            <a:lvl1pPr marL="0" indent="0">
              <a:buNone/>
              <a:defRPr sz="1414"/>
            </a:lvl1pPr>
            <a:lvl5pPr marL="1900115" indent="0" algn="l">
              <a:buNone/>
              <a:defRPr/>
            </a:lvl5pPr>
          </a:lstStyle>
          <a:p>
            <a:pPr marL="0" marR="0" lvl="0" indent="0" algn="l" defTabSz="950058" rtl="0" eaLnBrk="1" fontAlgn="auto" latinLnBrk="0" hangingPunct="1">
              <a:lnSpc>
                <a:spcPct val="90000"/>
              </a:lnSpc>
              <a:spcBef>
                <a:spcPts val="10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414" dirty="0"/>
              <a:t>□□□□■□□□□■□□□□■□□□□■□□□□■□□□□■□□□□■□□□□■□□□□■□□□□■□□□□■□□□□■□□□□■□□□□■□□</a:t>
            </a:r>
            <a:endParaRPr kumimoji="1" lang="en-US" altLang="ja-JP" sz="1414" dirty="0"/>
          </a:p>
        </p:txBody>
      </p:sp>
      <p:sp>
        <p:nvSpPr>
          <p:cNvPr id="51" name="テキスト プレースホルダー 2">
            <a:extLst>
              <a:ext uri="{FF2B5EF4-FFF2-40B4-BE49-F238E27FC236}">
                <a16:creationId xmlns:a16="http://schemas.microsoft.com/office/drawing/2014/main" id="{37AB59AA-6FB1-68D2-A16A-66260FC35B7E}"/>
              </a:ext>
            </a:extLst>
          </p:cNvPr>
          <p:cNvSpPr>
            <a:spLocks noGrp="1"/>
          </p:cNvSpPr>
          <p:nvPr>
            <p:ph type="body" idx="30"/>
          </p:nvPr>
        </p:nvSpPr>
        <p:spPr>
          <a:xfrm>
            <a:off x="5360141" y="2601217"/>
            <a:ext cx="3439485" cy="39716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Font typeface="Wingdings" panose="05000000000000000000" pitchFamily="2" charset="2"/>
              <a:buNone/>
              <a:defRPr sz="1697" b="1">
                <a:solidFill>
                  <a:srgbClr val="1286AD"/>
                </a:solidFill>
              </a:defRPr>
            </a:lvl1pPr>
            <a:lvl2pPr marL="350142" indent="0">
              <a:buNone/>
              <a:defRPr sz="1532" b="1"/>
            </a:lvl2pPr>
            <a:lvl3pPr marL="700283" indent="0">
              <a:buNone/>
              <a:defRPr sz="1379" b="1"/>
            </a:lvl3pPr>
            <a:lvl4pPr marL="1050425" indent="0">
              <a:buNone/>
              <a:defRPr sz="1225" b="1"/>
            </a:lvl4pPr>
            <a:lvl5pPr marL="1400566" indent="0">
              <a:buNone/>
              <a:defRPr sz="1225" b="1"/>
            </a:lvl5pPr>
            <a:lvl6pPr marL="1750708" indent="0">
              <a:buNone/>
              <a:defRPr sz="1225" b="1"/>
            </a:lvl6pPr>
            <a:lvl7pPr marL="2100849" indent="0">
              <a:buNone/>
              <a:defRPr sz="1225" b="1"/>
            </a:lvl7pPr>
            <a:lvl8pPr marL="2450991" indent="0">
              <a:buNone/>
              <a:defRPr sz="1225" b="1"/>
            </a:lvl8pPr>
            <a:lvl9pPr marL="2801132" indent="0">
              <a:buNone/>
              <a:defRPr sz="1225" b="1"/>
            </a:lvl9pPr>
          </a:lstStyle>
          <a:p>
            <a:pPr lvl="0"/>
            <a:r>
              <a:rPr kumimoji="1" lang="ja-JP" altLang="en-US" dirty="0"/>
              <a:t>マスター テキストの書式設定</a:t>
            </a:r>
            <a:endParaRPr kumimoji="1" lang="en-US" altLang="ja-JP" dirty="0"/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F28ED182-1332-BA15-10F6-1EF9DEB42959}"/>
              </a:ext>
            </a:extLst>
          </p:cNvPr>
          <p:cNvSpPr/>
          <p:nvPr userDrawn="1"/>
        </p:nvSpPr>
        <p:spPr>
          <a:xfrm>
            <a:off x="1030734" y="4507136"/>
            <a:ext cx="3902541" cy="20093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848"/>
          </a:p>
        </p:txBody>
      </p:sp>
      <p:sp>
        <p:nvSpPr>
          <p:cNvPr id="53" name="テキスト プレースホルダー 18">
            <a:extLst>
              <a:ext uri="{FF2B5EF4-FFF2-40B4-BE49-F238E27FC236}">
                <a16:creationId xmlns:a16="http://schemas.microsoft.com/office/drawing/2014/main" id="{028C76F9-C980-34B2-0F6C-93C0701F78F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245105" y="5221960"/>
            <a:ext cx="3439485" cy="1052512"/>
          </a:xfrm>
          <a:prstGeom prst="rect">
            <a:avLst/>
          </a:prstGeom>
        </p:spPr>
        <p:txBody>
          <a:bodyPr rIns="90000" anchor="ctr" anchorCtr="0">
            <a:normAutofit/>
          </a:bodyPr>
          <a:lstStyle>
            <a:lvl1pPr marL="0" indent="0">
              <a:buNone/>
              <a:defRPr sz="1414"/>
            </a:lvl1pPr>
            <a:lvl5pPr marL="1900115" indent="0" algn="l">
              <a:buNone/>
              <a:defRPr/>
            </a:lvl5pPr>
          </a:lstStyle>
          <a:p>
            <a:pPr marL="0" marR="0" lvl="0" indent="0" algn="l" defTabSz="950058" rtl="0" eaLnBrk="1" fontAlgn="auto" latinLnBrk="0" hangingPunct="1">
              <a:lnSpc>
                <a:spcPct val="90000"/>
              </a:lnSpc>
              <a:spcBef>
                <a:spcPts val="10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414" dirty="0"/>
              <a:t>□□□□■□□□□■□□□□■□□□□■□□□□■□□□□■□□□□■□□□□■□□□□■□□□□■□□□□■□□□□■□□□□■□□□□■□□</a:t>
            </a:r>
            <a:endParaRPr kumimoji="1" lang="en-US" altLang="ja-JP" sz="1414" dirty="0"/>
          </a:p>
        </p:txBody>
      </p:sp>
      <p:sp>
        <p:nvSpPr>
          <p:cNvPr id="54" name="テキスト プレースホルダー 2">
            <a:extLst>
              <a:ext uri="{FF2B5EF4-FFF2-40B4-BE49-F238E27FC236}">
                <a16:creationId xmlns:a16="http://schemas.microsoft.com/office/drawing/2014/main" id="{71BCF3AD-42E8-9FD7-61AF-D6189BF4F10B}"/>
              </a:ext>
            </a:extLst>
          </p:cNvPr>
          <p:cNvSpPr>
            <a:spLocks noGrp="1"/>
          </p:cNvSpPr>
          <p:nvPr>
            <p:ph type="body" idx="32"/>
          </p:nvPr>
        </p:nvSpPr>
        <p:spPr>
          <a:xfrm>
            <a:off x="1245105" y="4806113"/>
            <a:ext cx="3439485" cy="39716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Font typeface="Wingdings" panose="05000000000000000000" pitchFamily="2" charset="2"/>
              <a:buNone/>
              <a:defRPr sz="1697" b="1">
                <a:solidFill>
                  <a:srgbClr val="1286AD"/>
                </a:solidFill>
              </a:defRPr>
            </a:lvl1pPr>
            <a:lvl2pPr marL="350142" indent="0">
              <a:buNone/>
              <a:defRPr sz="1532" b="1"/>
            </a:lvl2pPr>
            <a:lvl3pPr marL="700283" indent="0">
              <a:buNone/>
              <a:defRPr sz="1379" b="1"/>
            </a:lvl3pPr>
            <a:lvl4pPr marL="1050425" indent="0">
              <a:buNone/>
              <a:defRPr sz="1225" b="1"/>
            </a:lvl4pPr>
            <a:lvl5pPr marL="1400566" indent="0">
              <a:buNone/>
              <a:defRPr sz="1225" b="1"/>
            </a:lvl5pPr>
            <a:lvl6pPr marL="1750708" indent="0">
              <a:buNone/>
              <a:defRPr sz="1225" b="1"/>
            </a:lvl6pPr>
            <a:lvl7pPr marL="2100849" indent="0">
              <a:buNone/>
              <a:defRPr sz="1225" b="1"/>
            </a:lvl7pPr>
            <a:lvl8pPr marL="2450991" indent="0">
              <a:buNone/>
              <a:defRPr sz="1225" b="1"/>
            </a:lvl8pPr>
            <a:lvl9pPr marL="2801132" indent="0">
              <a:buNone/>
              <a:defRPr sz="1225" b="1"/>
            </a:lvl9pPr>
          </a:lstStyle>
          <a:p>
            <a:pPr lvl="0"/>
            <a:r>
              <a:rPr kumimoji="1" lang="ja-JP" altLang="en-US" dirty="0"/>
              <a:t>マスター テキストの書式設定</a:t>
            </a:r>
            <a:endParaRPr kumimoji="1" lang="en-US" altLang="ja-JP" dirty="0"/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FC9BC27E-A600-CB57-CFA2-C9F2809B13A8}"/>
              </a:ext>
            </a:extLst>
          </p:cNvPr>
          <p:cNvSpPr/>
          <p:nvPr userDrawn="1"/>
        </p:nvSpPr>
        <p:spPr>
          <a:xfrm>
            <a:off x="5145770" y="4507136"/>
            <a:ext cx="3902541" cy="20093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848"/>
          </a:p>
        </p:txBody>
      </p:sp>
      <p:sp>
        <p:nvSpPr>
          <p:cNvPr id="56" name="テキスト プレースホルダー 18">
            <a:extLst>
              <a:ext uri="{FF2B5EF4-FFF2-40B4-BE49-F238E27FC236}">
                <a16:creationId xmlns:a16="http://schemas.microsoft.com/office/drawing/2014/main" id="{1E03F606-6E55-746E-280A-D1F429296742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360141" y="5221960"/>
            <a:ext cx="3439485" cy="1052512"/>
          </a:xfrm>
          <a:prstGeom prst="rect">
            <a:avLst/>
          </a:prstGeom>
        </p:spPr>
        <p:txBody>
          <a:bodyPr rIns="90000" anchor="ctr" anchorCtr="0">
            <a:normAutofit/>
          </a:bodyPr>
          <a:lstStyle>
            <a:lvl1pPr marL="0" indent="0">
              <a:buNone/>
              <a:defRPr sz="1414"/>
            </a:lvl1pPr>
            <a:lvl5pPr marL="1900115" indent="0" algn="l">
              <a:buNone/>
              <a:defRPr/>
            </a:lvl5pPr>
          </a:lstStyle>
          <a:p>
            <a:pPr marL="0" marR="0" lvl="0" indent="0" algn="l" defTabSz="950058" rtl="0" eaLnBrk="1" fontAlgn="auto" latinLnBrk="0" hangingPunct="1">
              <a:lnSpc>
                <a:spcPct val="90000"/>
              </a:lnSpc>
              <a:spcBef>
                <a:spcPts val="10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414" dirty="0"/>
              <a:t>□□□□■□□□□■□□□□■□□□□■□□□□■□□□□■□□□□■□□□□■□□□□■□□□□■□□□□■□□□□■□□□□■□□□□■□□</a:t>
            </a:r>
            <a:endParaRPr kumimoji="1" lang="en-US" altLang="ja-JP" sz="1414" dirty="0"/>
          </a:p>
        </p:txBody>
      </p:sp>
      <p:sp>
        <p:nvSpPr>
          <p:cNvPr id="57" name="テキスト プレースホルダー 2">
            <a:extLst>
              <a:ext uri="{FF2B5EF4-FFF2-40B4-BE49-F238E27FC236}">
                <a16:creationId xmlns:a16="http://schemas.microsoft.com/office/drawing/2014/main" id="{D346FD00-54AC-B534-EB41-E829D92EF553}"/>
              </a:ext>
            </a:extLst>
          </p:cNvPr>
          <p:cNvSpPr>
            <a:spLocks noGrp="1"/>
          </p:cNvSpPr>
          <p:nvPr>
            <p:ph type="body" idx="34"/>
          </p:nvPr>
        </p:nvSpPr>
        <p:spPr>
          <a:xfrm>
            <a:off x="5360141" y="4806113"/>
            <a:ext cx="3439485" cy="39716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Font typeface="Wingdings" panose="05000000000000000000" pitchFamily="2" charset="2"/>
              <a:buNone/>
              <a:defRPr sz="1697" b="1">
                <a:solidFill>
                  <a:srgbClr val="1286AD"/>
                </a:solidFill>
              </a:defRPr>
            </a:lvl1pPr>
            <a:lvl2pPr marL="350142" indent="0">
              <a:buNone/>
              <a:defRPr sz="1532" b="1"/>
            </a:lvl2pPr>
            <a:lvl3pPr marL="700283" indent="0">
              <a:buNone/>
              <a:defRPr sz="1379" b="1"/>
            </a:lvl3pPr>
            <a:lvl4pPr marL="1050425" indent="0">
              <a:buNone/>
              <a:defRPr sz="1225" b="1"/>
            </a:lvl4pPr>
            <a:lvl5pPr marL="1400566" indent="0">
              <a:buNone/>
              <a:defRPr sz="1225" b="1"/>
            </a:lvl5pPr>
            <a:lvl6pPr marL="1750708" indent="0">
              <a:buNone/>
              <a:defRPr sz="1225" b="1"/>
            </a:lvl6pPr>
            <a:lvl7pPr marL="2100849" indent="0">
              <a:buNone/>
              <a:defRPr sz="1225" b="1"/>
            </a:lvl7pPr>
            <a:lvl8pPr marL="2450991" indent="0">
              <a:buNone/>
              <a:defRPr sz="1225" b="1"/>
            </a:lvl8pPr>
            <a:lvl9pPr marL="2801132" indent="0">
              <a:buNone/>
              <a:defRPr sz="1225" b="1"/>
            </a:lvl9pPr>
          </a:lstStyle>
          <a:p>
            <a:pPr lvl="0"/>
            <a:r>
              <a:rPr kumimoji="1" lang="ja-JP" altLang="en-US" dirty="0"/>
              <a:t>マスター テキストの書式設定</a:t>
            </a:r>
            <a:endParaRPr kumimoji="1" lang="en-US" altLang="ja-JP" dirty="0"/>
          </a:p>
        </p:txBody>
      </p:sp>
      <p:sp>
        <p:nvSpPr>
          <p:cNvPr id="21" name="スライド番号プレースホルダー 5">
            <a:extLst>
              <a:ext uri="{FF2B5EF4-FFF2-40B4-BE49-F238E27FC236}">
                <a16:creationId xmlns:a16="http://schemas.microsoft.com/office/drawing/2014/main" id="{FF25B882-671E-4BCC-B20B-DF199D8A2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48313" y="444544"/>
            <a:ext cx="849757" cy="402483"/>
          </a:xfrm>
        </p:spPr>
        <p:txBody>
          <a:bodyPr/>
          <a:lstStyle/>
          <a:p>
            <a:fld id="{02E4F1B4-5DBB-48B0-8293-F9AF30D93FB0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22" name="テキスト プレースホルダー 18">
            <a:extLst>
              <a:ext uri="{FF2B5EF4-FFF2-40B4-BE49-F238E27FC236}">
                <a16:creationId xmlns:a16="http://schemas.microsoft.com/office/drawing/2014/main" id="{DAA25221-6E5E-400E-BC4B-F83D0E731D18}"/>
              </a:ext>
            </a:extLst>
          </p:cNvPr>
          <p:cNvSpPr>
            <a:spLocks noGrp="1"/>
          </p:cNvSpPr>
          <p:nvPr>
            <p:ph idx="35"/>
          </p:nvPr>
        </p:nvSpPr>
        <p:spPr>
          <a:xfrm>
            <a:off x="7917012" y="517114"/>
            <a:ext cx="1881057" cy="3971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sz="848" b="1">
                <a:solidFill>
                  <a:schemeClr val="bg1">
                    <a:lumMod val="65000"/>
                  </a:schemeClr>
                </a:solidFill>
                <a:latin typeface="+mn-ea"/>
                <a:ea typeface="+mn-ea"/>
              </a:defRPr>
            </a:lvl1pPr>
          </a:lstStyle>
          <a:p>
            <a:pPr lvl="0"/>
            <a:r>
              <a:rPr kumimoji="1" lang="en-US" altLang="ja-JP" dirty="0"/>
              <a:t>Chapter 00</a:t>
            </a:r>
          </a:p>
          <a:p>
            <a:pPr lvl="0"/>
            <a:r>
              <a:rPr kumimoji="1" lang="ja-JP" altLang="en-US" dirty="0"/>
              <a:t>ここにテーマを書く</a:t>
            </a:r>
          </a:p>
        </p:txBody>
      </p:sp>
    </p:spTree>
    <p:extLst>
      <p:ext uri="{BB962C8B-B14F-4D97-AF65-F5344CB8AC3E}">
        <p14:creationId xmlns:p14="http://schemas.microsoft.com/office/powerpoint/2010/main" val="1678761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（中央配置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8678E1-5C8C-16EB-3255-A0CEF7FCFF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92936" y="7006708"/>
            <a:ext cx="2267783" cy="402483"/>
          </a:xfrm>
          <a:prstGeom prst="rect">
            <a:avLst/>
          </a:prstGeom>
        </p:spPr>
        <p:txBody>
          <a:bodyPr/>
          <a:lstStyle/>
          <a:p>
            <a:fld id="{94A83781-8C26-45A8-AC03-ACD4EE54BC89}" type="datetime1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193BE5-2E19-F14E-2C91-8AD934201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38682" y="7006708"/>
            <a:ext cx="3401675" cy="40248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BDE17CA-7D1E-D8C7-1211-D19F09CFF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48313" y="444544"/>
            <a:ext cx="849757" cy="402483"/>
          </a:xfrm>
        </p:spPr>
        <p:txBody>
          <a:bodyPr/>
          <a:lstStyle/>
          <a:p>
            <a:fld id="{02E4F1B4-5DBB-48B0-8293-F9AF30D93FB0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8" name="タイトル 7">
            <a:extLst>
              <a:ext uri="{FF2B5EF4-FFF2-40B4-BE49-F238E27FC236}">
                <a16:creationId xmlns:a16="http://schemas.microsoft.com/office/drawing/2014/main" id="{78A0D318-A271-E6BD-6027-BDA0ADBEDA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75706" y="972738"/>
            <a:ext cx="6643523" cy="912717"/>
          </a:xfrm>
          <a:prstGeom prst="rect">
            <a:avLst/>
          </a:prstGeom>
          <a:noFill/>
          <a:effectLst/>
        </p:spPr>
        <p:txBody>
          <a:bodyPr lIns="46800" rIns="46800">
            <a:normAutofit/>
          </a:bodyPr>
          <a:lstStyle>
            <a:lvl1pPr>
              <a:defRPr sz="2262" b="1">
                <a:solidFill>
                  <a:srgbClr val="1286AD"/>
                </a:solidFill>
                <a:effectLst/>
                <a:latin typeface="+mn-ea"/>
                <a:ea typeface="+mn-ea"/>
              </a:defRPr>
            </a:lvl1pPr>
          </a:lstStyle>
          <a:p>
            <a:r>
              <a:rPr lang="ja-JP" altLang="en-US" dirty="0"/>
              <a:t>ここスライドのタイトルがはいります</a:t>
            </a:r>
            <a:br>
              <a:rPr lang="en-US" altLang="ja-JP" dirty="0"/>
            </a:br>
            <a:endParaRPr lang="ja-JP" altLang="en-US" dirty="0"/>
          </a:p>
        </p:txBody>
      </p:sp>
      <p:sp>
        <p:nvSpPr>
          <p:cNvPr id="9" name="テキスト プレースホルダー 2">
            <a:extLst>
              <a:ext uri="{FF2B5EF4-FFF2-40B4-BE49-F238E27FC236}">
                <a16:creationId xmlns:a16="http://schemas.microsoft.com/office/drawing/2014/main" id="{AEA87275-32CB-8033-C469-C1B4563F960C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868991" y="2579267"/>
            <a:ext cx="8517113" cy="2401149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buFont typeface="Wingdings" panose="05000000000000000000" pitchFamily="2" charset="2"/>
              <a:buNone/>
              <a:defRPr sz="1697" b="0">
                <a:solidFill>
                  <a:schemeClr val="tx1"/>
                </a:solidFill>
              </a:defRPr>
            </a:lvl1pPr>
            <a:lvl2pPr marL="350142" indent="0">
              <a:buNone/>
              <a:defRPr sz="1532" b="1"/>
            </a:lvl2pPr>
            <a:lvl3pPr marL="700283" indent="0">
              <a:buNone/>
              <a:defRPr sz="1379" b="1"/>
            </a:lvl3pPr>
            <a:lvl4pPr marL="1050425" indent="0">
              <a:buNone/>
              <a:defRPr sz="1225" b="1"/>
            </a:lvl4pPr>
            <a:lvl5pPr marL="1400566" indent="0">
              <a:buNone/>
              <a:defRPr sz="1225" b="1"/>
            </a:lvl5pPr>
            <a:lvl6pPr marL="1750708" indent="0">
              <a:buNone/>
              <a:defRPr sz="1225" b="1"/>
            </a:lvl6pPr>
            <a:lvl7pPr marL="2100849" indent="0">
              <a:buNone/>
              <a:defRPr sz="1225" b="1"/>
            </a:lvl7pPr>
            <a:lvl8pPr marL="2450991" indent="0">
              <a:buNone/>
              <a:defRPr sz="1225" b="1"/>
            </a:lvl8pPr>
            <a:lvl9pPr marL="2801132" indent="0">
              <a:buNone/>
              <a:defRPr sz="1225" b="1"/>
            </a:lvl9pPr>
          </a:lstStyle>
          <a:p>
            <a:pPr marL="0" marR="0" lvl="0" indent="0" algn="ctr" defTabSz="950058" rtl="0" eaLnBrk="1" fontAlgn="auto" latinLnBrk="0" hangingPunct="1">
              <a:lnSpc>
                <a:spcPct val="90000"/>
              </a:lnSpc>
              <a:spcBef>
                <a:spcPts val="1039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□□□□■□□□□■□□□□■□□□□■□□□□■□□□□■</a:t>
            </a:r>
            <a:endParaRPr kumimoji="1" lang="en-US" altLang="ja-JP" dirty="0"/>
          </a:p>
          <a:p>
            <a:pPr marL="0" marR="0" lvl="0" indent="0" algn="ctr" defTabSz="950058" rtl="0" eaLnBrk="1" fontAlgn="auto" latinLnBrk="0" hangingPunct="1">
              <a:lnSpc>
                <a:spcPct val="90000"/>
              </a:lnSpc>
              <a:spcBef>
                <a:spcPts val="1039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□□□□■□□□□■□□□□■□□□□■□□□□■□□□□■</a:t>
            </a:r>
            <a:endParaRPr kumimoji="1" lang="en-US" altLang="ja-JP" dirty="0"/>
          </a:p>
          <a:p>
            <a:pPr marL="0" marR="0" lvl="0" indent="0" algn="ctr" defTabSz="950058" rtl="0" eaLnBrk="1" fontAlgn="auto" latinLnBrk="0" hangingPunct="1">
              <a:lnSpc>
                <a:spcPct val="90000"/>
              </a:lnSpc>
              <a:spcBef>
                <a:spcPts val="1039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□□□□■□□□□■□□□□■□□□□■□□□□■□□□□■</a:t>
            </a:r>
            <a:endParaRPr kumimoji="1" lang="en-US" altLang="ja-JP" dirty="0"/>
          </a:p>
          <a:p>
            <a:pPr marL="0" marR="0" lvl="0" indent="0" algn="ctr" defTabSz="950058" rtl="0" eaLnBrk="1" fontAlgn="auto" latinLnBrk="0" hangingPunct="1">
              <a:lnSpc>
                <a:spcPct val="90000"/>
              </a:lnSpc>
              <a:spcBef>
                <a:spcPts val="1039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□□□□■□□□□■□□□□■□□□□■□□□□■□□□□■</a:t>
            </a:r>
            <a:endParaRPr kumimoji="1" lang="en-US" altLang="ja-JP" dirty="0"/>
          </a:p>
          <a:p>
            <a:pPr marL="0" marR="0" lvl="0" indent="0" algn="ctr" defTabSz="950058" rtl="0" eaLnBrk="1" fontAlgn="auto" latinLnBrk="0" hangingPunct="1">
              <a:lnSpc>
                <a:spcPct val="90000"/>
              </a:lnSpc>
              <a:spcBef>
                <a:spcPts val="1039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□□□□■□□□□■□□□□■□□□□■□□□□■□□□□■</a:t>
            </a:r>
            <a:endParaRPr kumimoji="1" lang="en-US" altLang="ja-JP" dirty="0"/>
          </a:p>
        </p:txBody>
      </p:sp>
      <p:sp>
        <p:nvSpPr>
          <p:cNvPr id="11" name="字幕 2">
            <a:extLst>
              <a:ext uri="{FF2B5EF4-FFF2-40B4-BE49-F238E27FC236}">
                <a16:creationId xmlns:a16="http://schemas.microsoft.com/office/drawing/2014/main" id="{BBECEC43-21DA-7ADB-7769-451125AC63C6}"/>
              </a:ext>
            </a:extLst>
          </p:cNvPr>
          <p:cNvSpPr>
            <a:spLocks noGrp="1"/>
          </p:cNvSpPr>
          <p:nvPr>
            <p:ph type="subTitle" idx="14" hasCustomPrompt="1"/>
          </p:nvPr>
        </p:nvSpPr>
        <p:spPr>
          <a:xfrm>
            <a:off x="1083983" y="1490029"/>
            <a:ext cx="5776976" cy="39716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320" b="1">
                <a:solidFill>
                  <a:schemeClr val="bg2">
                    <a:lumMod val="25000"/>
                  </a:schemeClr>
                </a:solidFill>
              </a:defRPr>
            </a:lvl1pPr>
            <a:lvl2pPr marL="350142" indent="0" algn="ctr">
              <a:buNone/>
              <a:defRPr sz="1532"/>
            </a:lvl2pPr>
            <a:lvl3pPr marL="700283" indent="0" algn="ctr">
              <a:buNone/>
              <a:defRPr sz="1379"/>
            </a:lvl3pPr>
            <a:lvl4pPr marL="1050425" indent="0" algn="ctr">
              <a:buNone/>
              <a:defRPr sz="1225"/>
            </a:lvl4pPr>
            <a:lvl5pPr marL="1400566" indent="0" algn="ctr">
              <a:buNone/>
              <a:defRPr sz="1225"/>
            </a:lvl5pPr>
            <a:lvl6pPr marL="1750708" indent="0" algn="ctr">
              <a:buNone/>
              <a:defRPr sz="1225"/>
            </a:lvl6pPr>
            <a:lvl7pPr marL="2100849" indent="0" algn="ctr">
              <a:buNone/>
              <a:defRPr sz="1225"/>
            </a:lvl7pPr>
            <a:lvl8pPr marL="2450991" indent="0" algn="ctr">
              <a:buNone/>
              <a:defRPr sz="1225"/>
            </a:lvl8pPr>
            <a:lvl9pPr marL="2801132" indent="0" algn="ctr">
              <a:buNone/>
              <a:defRPr sz="1225"/>
            </a:lvl9pPr>
          </a:lstStyle>
          <a:p>
            <a:r>
              <a:rPr kumimoji="1" lang="ja-JP" altLang="en-US" dirty="0"/>
              <a:t>プレゼンテーションのサブタイトル</a:t>
            </a:r>
          </a:p>
        </p:txBody>
      </p:sp>
      <p:sp>
        <p:nvSpPr>
          <p:cNvPr id="20" name="図プレースホルダー 19">
            <a:extLst>
              <a:ext uri="{FF2B5EF4-FFF2-40B4-BE49-F238E27FC236}">
                <a16:creationId xmlns:a16="http://schemas.microsoft.com/office/drawing/2014/main" id="{C8D986AD-6879-A4E0-159E-B9E1CAA5442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68991" y="5519584"/>
            <a:ext cx="8517113" cy="11001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kumimoji="1" lang="ja-JP" altLang="en-US" dirty="0"/>
          </a:p>
        </p:txBody>
      </p:sp>
      <p:sp>
        <p:nvSpPr>
          <p:cNvPr id="21" name="テキスト プレースホルダー 18">
            <a:extLst>
              <a:ext uri="{FF2B5EF4-FFF2-40B4-BE49-F238E27FC236}">
                <a16:creationId xmlns:a16="http://schemas.microsoft.com/office/drawing/2014/main" id="{F6B9E83B-43FE-64F8-5F34-3B91DA6E50AB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7917012" y="517114"/>
            <a:ext cx="1881057" cy="3971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sz="848" b="1">
                <a:solidFill>
                  <a:schemeClr val="bg1">
                    <a:lumMod val="65000"/>
                  </a:schemeClr>
                </a:solidFill>
                <a:latin typeface="+mn-ea"/>
                <a:ea typeface="+mn-ea"/>
              </a:defRPr>
            </a:lvl1pPr>
          </a:lstStyle>
          <a:p>
            <a:pPr lvl="0"/>
            <a:r>
              <a:rPr kumimoji="1" lang="en-US" altLang="ja-JP" dirty="0"/>
              <a:t>Chapter 00</a:t>
            </a:r>
          </a:p>
          <a:p>
            <a:pPr lvl="0"/>
            <a:r>
              <a:rPr kumimoji="1" lang="ja-JP" altLang="en-US" dirty="0"/>
              <a:t>ここにテーマを書く</a:t>
            </a:r>
          </a:p>
        </p:txBody>
      </p:sp>
    </p:spTree>
    <p:extLst>
      <p:ext uri="{BB962C8B-B14F-4D97-AF65-F5344CB8AC3E}">
        <p14:creationId xmlns:p14="http://schemas.microsoft.com/office/powerpoint/2010/main" val="38709746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（中央配置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8678E1-5C8C-16EB-3255-A0CEF7FCFF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92936" y="7006708"/>
            <a:ext cx="2267783" cy="402483"/>
          </a:xfrm>
          <a:prstGeom prst="rect">
            <a:avLst/>
          </a:prstGeom>
        </p:spPr>
        <p:txBody>
          <a:bodyPr/>
          <a:lstStyle/>
          <a:p>
            <a:fld id="{94A83781-8C26-45A8-AC03-ACD4EE54BC89}" type="datetime1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193BE5-2E19-F14E-2C91-8AD934201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38682" y="7006708"/>
            <a:ext cx="3401675" cy="40248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BDE17CA-7D1E-D8C7-1211-D19F09CFF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48313" y="444544"/>
            <a:ext cx="849757" cy="402483"/>
          </a:xfrm>
        </p:spPr>
        <p:txBody>
          <a:bodyPr/>
          <a:lstStyle/>
          <a:p>
            <a:fld id="{02E4F1B4-5DBB-48B0-8293-F9AF30D93FB0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8" name="タイトル 7">
            <a:extLst>
              <a:ext uri="{FF2B5EF4-FFF2-40B4-BE49-F238E27FC236}">
                <a16:creationId xmlns:a16="http://schemas.microsoft.com/office/drawing/2014/main" id="{78A0D318-A271-E6BD-6027-BDA0ADBEDA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75706" y="972738"/>
            <a:ext cx="6643523" cy="912717"/>
          </a:xfrm>
          <a:prstGeom prst="rect">
            <a:avLst/>
          </a:prstGeom>
          <a:noFill/>
          <a:effectLst/>
        </p:spPr>
        <p:txBody>
          <a:bodyPr lIns="46800" rIns="46800">
            <a:normAutofit/>
          </a:bodyPr>
          <a:lstStyle>
            <a:lvl1pPr>
              <a:defRPr sz="2262" b="1">
                <a:solidFill>
                  <a:srgbClr val="1286AD"/>
                </a:solidFill>
                <a:effectLst/>
                <a:latin typeface="+mn-ea"/>
                <a:ea typeface="+mn-ea"/>
              </a:defRPr>
            </a:lvl1pPr>
          </a:lstStyle>
          <a:p>
            <a:r>
              <a:rPr lang="ja-JP" altLang="en-US" dirty="0"/>
              <a:t>ここスライドのタイトルがはいります</a:t>
            </a:r>
            <a:br>
              <a:rPr lang="en-US" altLang="ja-JP" dirty="0"/>
            </a:br>
            <a:endParaRPr lang="ja-JP" altLang="en-US" dirty="0"/>
          </a:p>
        </p:txBody>
      </p:sp>
      <p:sp>
        <p:nvSpPr>
          <p:cNvPr id="11" name="字幕 2">
            <a:extLst>
              <a:ext uri="{FF2B5EF4-FFF2-40B4-BE49-F238E27FC236}">
                <a16:creationId xmlns:a16="http://schemas.microsoft.com/office/drawing/2014/main" id="{BBECEC43-21DA-7ADB-7769-451125AC63C6}"/>
              </a:ext>
            </a:extLst>
          </p:cNvPr>
          <p:cNvSpPr>
            <a:spLocks noGrp="1"/>
          </p:cNvSpPr>
          <p:nvPr>
            <p:ph type="subTitle" idx="14" hasCustomPrompt="1"/>
          </p:nvPr>
        </p:nvSpPr>
        <p:spPr>
          <a:xfrm>
            <a:off x="1083983" y="1490029"/>
            <a:ext cx="5776976" cy="39716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320" b="1">
                <a:solidFill>
                  <a:schemeClr val="bg2">
                    <a:lumMod val="25000"/>
                  </a:schemeClr>
                </a:solidFill>
              </a:defRPr>
            </a:lvl1pPr>
            <a:lvl2pPr marL="350142" indent="0" algn="ctr">
              <a:buNone/>
              <a:defRPr sz="1532"/>
            </a:lvl2pPr>
            <a:lvl3pPr marL="700283" indent="0" algn="ctr">
              <a:buNone/>
              <a:defRPr sz="1379"/>
            </a:lvl3pPr>
            <a:lvl4pPr marL="1050425" indent="0" algn="ctr">
              <a:buNone/>
              <a:defRPr sz="1225"/>
            </a:lvl4pPr>
            <a:lvl5pPr marL="1400566" indent="0" algn="ctr">
              <a:buNone/>
              <a:defRPr sz="1225"/>
            </a:lvl5pPr>
            <a:lvl6pPr marL="1750708" indent="0" algn="ctr">
              <a:buNone/>
              <a:defRPr sz="1225"/>
            </a:lvl6pPr>
            <a:lvl7pPr marL="2100849" indent="0" algn="ctr">
              <a:buNone/>
              <a:defRPr sz="1225"/>
            </a:lvl7pPr>
            <a:lvl8pPr marL="2450991" indent="0" algn="ctr">
              <a:buNone/>
              <a:defRPr sz="1225"/>
            </a:lvl8pPr>
            <a:lvl9pPr marL="2801132" indent="0" algn="ctr">
              <a:buNone/>
              <a:defRPr sz="1225"/>
            </a:lvl9pPr>
          </a:lstStyle>
          <a:p>
            <a:r>
              <a:rPr kumimoji="1" lang="ja-JP" altLang="en-US" dirty="0"/>
              <a:t>プレゼンテーションのサブタイトル</a:t>
            </a:r>
          </a:p>
        </p:txBody>
      </p:sp>
      <p:sp>
        <p:nvSpPr>
          <p:cNvPr id="20" name="図プレースホルダー 19">
            <a:extLst>
              <a:ext uri="{FF2B5EF4-FFF2-40B4-BE49-F238E27FC236}">
                <a16:creationId xmlns:a16="http://schemas.microsoft.com/office/drawing/2014/main" id="{C8D986AD-6879-A4E0-159E-B9E1CAA5442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75707" y="4978959"/>
            <a:ext cx="8075277" cy="16407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kumimoji="1" lang="ja-JP" altLang="en-US" dirty="0"/>
          </a:p>
        </p:txBody>
      </p:sp>
      <p:sp>
        <p:nvSpPr>
          <p:cNvPr id="21" name="テキスト プレースホルダー 18">
            <a:extLst>
              <a:ext uri="{FF2B5EF4-FFF2-40B4-BE49-F238E27FC236}">
                <a16:creationId xmlns:a16="http://schemas.microsoft.com/office/drawing/2014/main" id="{F6B9E83B-43FE-64F8-5F34-3B91DA6E50AB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7917012" y="517114"/>
            <a:ext cx="1881057" cy="3971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sz="848" b="1">
                <a:solidFill>
                  <a:schemeClr val="bg1">
                    <a:lumMod val="65000"/>
                  </a:schemeClr>
                </a:solidFill>
                <a:latin typeface="+mn-ea"/>
                <a:ea typeface="+mn-ea"/>
              </a:defRPr>
            </a:lvl1pPr>
          </a:lstStyle>
          <a:p>
            <a:pPr lvl="0"/>
            <a:r>
              <a:rPr kumimoji="1" lang="en-US" altLang="ja-JP" dirty="0"/>
              <a:t>Chapter 00</a:t>
            </a:r>
          </a:p>
          <a:p>
            <a:pPr lvl="0"/>
            <a:r>
              <a:rPr kumimoji="1" lang="ja-JP" altLang="en-US" dirty="0"/>
              <a:t>ここにテーマを書く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7C76D7C-990F-4EB7-9AE5-5F75C62B002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76789" y="2296648"/>
            <a:ext cx="3635037" cy="2401887"/>
          </a:xfrm>
          <a:prstGeom prst="rect">
            <a:avLst/>
          </a:prstGeom>
        </p:spPr>
        <p:txBody>
          <a:bodyPr/>
          <a:lstStyle>
            <a:lvl1pPr marL="0" marR="0" indent="0" algn="l" defTabSz="950058" rtl="0" eaLnBrk="1" fontAlgn="auto" latinLnBrk="0" hangingPunct="1">
              <a:lnSpc>
                <a:spcPct val="100000"/>
              </a:lnSpc>
              <a:spcBef>
                <a:spcPts val="10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97">
                <a:solidFill>
                  <a:schemeClr val="tx1"/>
                </a:solidFill>
              </a:defRPr>
            </a:lvl1pPr>
          </a:lstStyle>
          <a:p>
            <a:pPr marL="0" marR="0" lvl="0" indent="0" algn="l" defTabSz="950058" rtl="0" eaLnBrk="1" fontAlgn="auto" latinLnBrk="0" hangingPunct="1">
              <a:lnSpc>
                <a:spcPct val="100000"/>
              </a:lnSpc>
              <a:spcBef>
                <a:spcPts val="10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■□□□□■□□□□■□□□□■□□□□■□□□□■□□□□■□□□□■□□□□■□□□□■□□□□■□□□□■□□□□■□□□□■□□□□■□ ■□□□□■□□□□■□□□□■□□□□■□□□□■□□□□■□</a:t>
            </a:r>
            <a:endParaRPr kumimoji="1" lang="en-US" altLang="ja-JP" dirty="0"/>
          </a:p>
        </p:txBody>
      </p:sp>
      <p:sp>
        <p:nvSpPr>
          <p:cNvPr id="15" name="テキスト プレースホルダー 2">
            <a:extLst>
              <a:ext uri="{FF2B5EF4-FFF2-40B4-BE49-F238E27FC236}">
                <a16:creationId xmlns:a16="http://schemas.microsoft.com/office/drawing/2014/main" id="{7AFCE1EE-2CBF-4BB4-A361-EE341DCFEB2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313276" y="2296647"/>
            <a:ext cx="3635037" cy="2401887"/>
          </a:xfrm>
          <a:prstGeom prst="rect">
            <a:avLst/>
          </a:prstGeom>
        </p:spPr>
        <p:txBody>
          <a:bodyPr/>
          <a:lstStyle>
            <a:lvl1pPr marL="0" marR="0" indent="0" algn="l" defTabSz="950058" rtl="0" eaLnBrk="1" fontAlgn="auto" latinLnBrk="0" hangingPunct="1">
              <a:lnSpc>
                <a:spcPct val="100000"/>
              </a:lnSpc>
              <a:spcBef>
                <a:spcPts val="10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97">
                <a:solidFill>
                  <a:schemeClr val="tx1"/>
                </a:solidFill>
              </a:defRPr>
            </a:lvl1pPr>
          </a:lstStyle>
          <a:p>
            <a:pPr marL="0" marR="0" lvl="0" indent="0" algn="l" defTabSz="950058" rtl="0" eaLnBrk="1" fontAlgn="auto" latinLnBrk="0" hangingPunct="1">
              <a:lnSpc>
                <a:spcPct val="100000"/>
              </a:lnSpc>
              <a:spcBef>
                <a:spcPts val="1039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■□□□□■□□□□■□□□□■□□□□■□□□□■□□□□■□□□□■□□□□■□□□□■□□□□■□□□□■□□□□■□□□□■□□□□■□ ■□□□□■□□□□■□□□□■□□□□■□□□□■□□□□■□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886248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裏表紙（日本語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5B43EABC-FA2A-C3A7-25F0-5F1DFE1B2B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92248" y="3428065"/>
            <a:ext cx="1894543" cy="703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4051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・コンテンツ・図（縦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92936" y="7006708"/>
            <a:ext cx="2267783" cy="402483"/>
          </a:xfrm>
          <a:prstGeom prst="rect">
            <a:avLst/>
          </a:prstGeom>
        </p:spPr>
        <p:txBody>
          <a:bodyPr/>
          <a:lstStyle/>
          <a:p>
            <a:fld id="{874426C3-ACD0-4221-AABC-5BAC58925D32}" type="datetime1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38682" y="7006708"/>
            <a:ext cx="3401675" cy="40248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2" name="図プレースホルダー 11">
            <a:extLst>
              <a:ext uri="{FF2B5EF4-FFF2-40B4-BE49-F238E27FC236}">
                <a16:creationId xmlns:a16="http://schemas.microsoft.com/office/drawing/2014/main" id="{84CBD9E6-98AA-D80E-F81F-3D585D6E792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93485" y="1318780"/>
            <a:ext cx="3401675" cy="5490008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ED0CFC05-B69F-8180-9463-F28EA36C8067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4753093" y="2675635"/>
            <a:ext cx="4263906" cy="637104"/>
          </a:xfrm>
          <a:prstGeom prst="rect">
            <a:avLst/>
          </a:prstGeom>
        </p:spPr>
        <p:txBody>
          <a:bodyPr anchor="b">
            <a:normAutofit/>
          </a:bodyPr>
          <a:lstStyle>
            <a:lvl1pPr marL="269340" indent="-269340">
              <a:buFont typeface="Wingdings" panose="05000000000000000000" pitchFamily="2" charset="2"/>
              <a:buChar char="l"/>
              <a:defRPr sz="1697" b="1">
                <a:solidFill>
                  <a:srgbClr val="1286AD"/>
                </a:solidFill>
              </a:defRPr>
            </a:lvl1pPr>
            <a:lvl2pPr marL="430944" indent="0">
              <a:buNone/>
              <a:defRPr sz="1885" b="1"/>
            </a:lvl2pPr>
            <a:lvl3pPr marL="861886" indent="0">
              <a:buNone/>
              <a:defRPr sz="1697" b="1"/>
            </a:lvl3pPr>
            <a:lvl4pPr marL="1292830" indent="0">
              <a:buNone/>
              <a:defRPr sz="1508" b="1"/>
            </a:lvl4pPr>
            <a:lvl5pPr marL="1723774" indent="0">
              <a:buNone/>
              <a:defRPr sz="1508" b="1"/>
            </a:lvl5pPr>
            <a:lvl6pPr marL="2154718" indent="0">
              <a:buNone/>
              <a:defRPr sz="1508" b="1"/>
            </a:lvl6pPr>
            <a:lvl7pPr marL="2585661" indent="0">
              <a:buNone/>
              <a:defRPr sz="1508" b="1"/>
            </a:lvl7pPr>
            <a:lvl8pPr marL="3016604" indent="0">
              <a:buNone/>
              <a:defRPr sz="1508" b="1"/>
            </a:lvl8pPr>
            <a:lvl9pPr marL="3447548" indent="0">
              <a:buNone/>
              <a:defRPr sz="1508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19" name="テキスト プレースホルダー 2">
            <a:extLst>
              <a:ext uri="{FF2B5EF4-FFF2-40B4-BE49-F238E27FC236}">
                <a16:creationId xmlns:a16="http://schemas.microsoft.com/office/drawing/2014/main" id="{8A96C9E8-C08A-7F05-C4FF-61BF070C0D5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4752494" y="3506456"/>
            <a:ext cx="4691530" cy="104209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just">
              <a:lnSpc>
                <a:spcPct val="100000"/>
              </a:lnSpc>
              <a:buFont typeface="+mj-lt"/>
              <a:buNone/>
              <a:defRPr sz="1414" b="0">
                <a:solidFill>
                  <a:schemeClr val="tx1"/>
                </a:solidFill>
              </a:defRPr>
            </a:lvl1pPr>
            <a:lvl2pPr marL="350142" indent="0">
              <a:buNone/>
              <a:defRPr sz="1532" b="1"/>
            </a:lvl2pPr>
            <a:lvl3pPr marL="700283" indent="0">
              <a:buNone/>
              <a:defRPr sz="1379" b="1"/>
            </a:lvl3pPr>
            <a:lvl4pPr marL="1050425" indent="0">
              <a:buNone/>
              <a:defRPr sz="1225" b="1"/>
            </a:lvl4pPr>
            <a:lvl5pPr marL="1400566" indent="0">
              <a:buNone/>
              <a:defRPr sz="1225" b="1"/>
            </a:lvl5pPr>
            <a:lvl6pPr marL="1750708" indent="0">
              <a:buNone/>
              <a:defRPr sz="1225" b="1"/>
            </a:lvl6pPr>
            <a:lvl7pPr marL="2100849" indent="0">
              <a:buNone/>
              <a:defRPr sz="1225" b="1"/>
            </a:lvl7pPr>
            <a:lvl8pPr marL="2450991" indent="0">
              <a:buNone/>
              <a:defRPr sz="1225" b="1"/>
            </a:lvl8pPr>
            <a:lvl9pPr marL="2801132" indent="0">
              <a:buNone/>
              <a:defRPr sz="1225" b="1"/>
            </a:lvl9pPr>
          </a:lstStyle>
          <a:p>
            <a:pPr marL="0" marR="0" lvl="0" indent="0" algn="l" defTabSz="700283" rtl="0" eaLnBrk="1" fontAlgn="auto" latinLnBrk="0" hangingPunct="1">
              <a:lnSpc>
                <a:spcPct val="90000"/>
              </a:lnSpc>
              <a:spcBef>
                <a:spcPts val="766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■□□□□■□□□□■□□□□■□□□□■□□□□■□□□□■□□□□■□□□□■□□□□■□□□□■□□□□■□□□□■□□□□■□□□□■□□□□■</a:t>
            </a:r>
            <a:endParaRPr kumimoji="1" lang="en-US" altLang="ja-JP" dirty="0"/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5D06B046-2FA1-2E0A-2507-36C0689DC959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4734723" y="4841167"/>
            <a:ext cx="4263906" cy="637104"/>
          </a:xfrm>
          <a:prstGeom prst="rect">
            <a:avLst/>
          </a:prstGeom>
        </p:spPr>
        <p:txBody>
          <a:bodyPr anchor="b">
            <a:normAutofit/>
          </a:bodyPr>
          <a:lstStyle>
            <a:lvl1pPr marL="269340" indent="-269340">
              <a:buFont typeface="Wingdings" panose="05000000000000000000" pitchFamily="2" charset="2"/>
              <a:buChar char="l"/>
              <a:defRPr sz="1697" b="1">
                <a:solidFill>
                  <a:srgbClr val="1286AD"/>
                </a:solidFill>
              </a:defRPr>
            </a:lvl1pPr>
            <a:lvl2pPr marL="430944" indent="0">
              <a:buNone/>
              <a:defRPr sz="1885" b="1"/>
            </a:lvl2pPr>
            <a:lvl3pPr marL="861886" indent="0">
              <a:buNone/>
              <a:defRPr sz="1697" b="1"/>
            </a:lvl3pPr>
            <a:lvl4pPr marL="1292830" indent="0">
              <a:buNone/>
              <a:defRPr sz="1508" b="1"/>
            </a:lvl4pPr>
            <a:lvl5pPr marL="1723774" indent="0">
              <a:buNone/>
              <a:defRPr sz="1508" b="1"/>
            </a:lvl5pPr>
            <a:lvl6pPr marL="2154718" indent="0">
              <a:buNone/>
              <a:defRPr sz="1508" b="1"/>
            </a:lvl6pPr>
            <a:lvl7pPr marL="2585661" indent="0">
              <a:buNone/>
              <a:defRPr sz="1508" b="1"/>
            </a:lvl7pPr>
            <a:lvl8pPr marL="3016604" indent="0">
              <a:buNone/>
              <a:defRPr sz="1508" b="1"/>
            </a:lvl8pPr>
            <a:lvl9pPr marL="3447548" indent="0">
              <a:buNone/>
              <a:defRPr sz="1508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21" name="テキスト プレースホルダー 2">
            <a:extLst>
              <a:ext uri="{FF2B5EF4-FFF2-40B4-BE49-F238E27FC236}">
                <a16:creationId xmlns:a16="http://schemas.microsoft.com/office/drawing/2014/main" id="{CB73A766-CC4E-F33B-3087-394173D449B6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4734124" y="5671988"/>
            <a:ext cx="4709899" cy="104209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just">
              <a:lnSpc>
                <a:spcPct val="100000"/>
              </a:lnSpc>
              <a:buFont typeface="+mj-lt"/>
              <a:buNone/>
              <a:defRPr sz="1414" b="0">
                <a:solidFill>
                  <a:schemeClr val="tx1"/>
                </a:solidFill>
              </a:defRPr>
            </a:lvl1pPr>
            <a:lvl2pPr marL="350142" indent="0">
              <a:buNone/>
              <a:defRPr sz="1532" b="1"/>
            </a:lvl2pPr>
            <a:lvl3pPr marL="700283" indent="0">
              <a:buNone/>
              <a:defRPr sz="1379" b="1"/>
            </a:lvl3pPr>
            <a:lvl4pPr marL="1050425" indent="0">
              <a:buNone/>
              <a:defRPr sz="1225" b="1"/>
            </a:lvl4pPr>
            <a:lvl5pPr marL="1400566" indent="0">
              <a:buNone/>
              <a:defRPr sz="1225" b="1"/>
            </a:lvl5pPr>
            <a:lvl6pPr marL="1750708" indent="0">
              <a:buNone/>
              <a:defRPr sz="1225" b="1"/>
            </a:lvl6pPr>
            <a:lvl7pPr marL="2100849" indent="0">
              <a:buNone/>
              <a:defRPr sz="1225" b="1"/>
            </a:lvl7pPr>
            <a:lvl8pPr marL="2450991" indent="0">
              <a:buNone/>
              <a:defRPr sz="1225" b="1"/>
            </a:lvl8pPr>
            <a:lvl9pPr marL="2801132" indent="0">
              <a:buNone/>
              <a:defRPr sz="1225" b="1"/>
            </a:lvl9pPr>
          </a:lstStyle>
          <a:p>
            <a:pPr marL="0" marR="0" lvl="0" indent="0" algn="l" defTabSz="700283" rtl="0" eaLnBrk="1" fontAlgn="auto" latinLnBrk="0" hangingPunct="1">
              <a:lnSpc>
                <a:spcPct val="90000"/>
              </a:lnSpc>
              <a:spcBef>
                <a:spcPts val="766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■□□□□■□□□□■□□□□■□□□□■□□□□■□□□□■□□□□■□□□□■□□□□■□□□□■□□□□■□□□□■□□□□■□□□□■□□□□■</a:t>
            </a:r>
            <a:endParaRPr kumimoji="1" lang="en-US" altLang="ja-JP" dirty="0"/>
          </a:p>
        </p:txBody>
      </p:sp>
      <p:sp>
        <p:nvSpPr>
          <p:cNvPr id="27" name="字幕 2">
            <a:extLst>
              <a:ext uri="{FF2B5EF4-FFF2-40B4-BE49-F238E27FC236}">
                <a16:creationId xmlns:a16="http://schemas.microsoft.com/office/drawing/2014/main" id="{4EBE146F-2464-4DF5-9B03-5B65D002124B}"/>
              </a:ext>
            </a:extLst>
          </p:cNvPr>
          <p:cNvSpPr>
            <a:spLocks noGrp="1"/>
          </p:cNvSpPr>
          <p:nvPr>
            <p:ph type="subTitle" idx="14" hasCustomPrompt="1"/>
          </p:nvPr>
        </p:nvSpPr>
        <p:spPr>
          <a:xfrm>
            <a:off x="5063128" y="2082510"/>
            <a:ext cx="4884628" cy="39716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320" b="1">
                <a:solidFill>
                  <a:schemeClr val="bg2">
                    <a:lumMod val="25000"/>
                  </a:schemeClr>
                </a:solidFill>
              </a:defRPr>
            </a:lvl1pPr>
            <a:lvl2pPr marL="350142" indent="0" algn="ctr">
              <a:buNone/>
              <a:defRPr sz="1532"/>
            </a:lvl2pPr>
            <a:lvl3pPr marL="700283" indent="0" algn="ctr">
              <a:buNone/>
              <a:defRPr sz="1379"/>
            </a:lvl3pPr>
            <a:lvl4pPr marL="1050425" indent="0" algn="ctr">
              <a:buNone/>
              <a:defRPr sz="1225"/>
            </a:lvl4pPr>
            <a:lvl5pPr marL="1400566" indent="0" algn="ctr">
              <a:buNone/>
              <a:defRPr sz="1225"/>
            </a:lvl5pPr>
            <a:lvl6pPr marL="1750708" indent="0" algn="ctr">
              <a:buNone/>
              <a:defRPr sz="1225"/>
            </a:lvl6pPr>
            <a:lvl7pPr marL="2100849" indent="0" algn="ctr">
              <a:buNone/>
              <a:defRPr sz="1225"/>
            </a:lvl7pPr>
            <a:lvl8pPr marL="2450991" indent="0" algn="ctr">
              <a:buNone/>
              <a:defRPr sz="1225"/>
            </a:lvl8pPr>
            <a:lvl9pPr marL="2801132" indent="0" algn="ctr">
              <a:buNone/>
              <a:defRPr sz="1225"/>
            </a:lvl9pPr>
          </a:lstStyle>
          <a:p>
            <a:r>
              <a:rPr kumimoji="1" lang="ja-JP" altLang="en-US" dirty="0"/>
              <a:t>プレゼンテーションのサブタイトル</a:t>
            </a:r>
          </a:p>
        </p:txBody>
      </p:sp>
      <p:sp>
        <p:nvSpPr>
          <p:cNvPr id="28" name="タイトル 7">
            <a:extLst>
              <a:ext uri="{FF2B5EF4-FFF2-40B4-BE49-F238E27FC236}">
                <a16:creationId xmlns:a16="http://schemas.microsoft.com/office/drawing/2014/main" id="{F251BEF1-A62E-4919-B3A7-B04D1CB1DB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97958" y="1392595"/>
            <a:ext cx="5253369" cy="497445"/>
          </a:xfrm>
          <a:prstGeom prst="rect">
            <a:avLst/>
          </a:prstGeom>
          <a:noFill/>
          <a:effectLst/>
        </p:spPr>
        <p:txBody>
          <a:bodyPr lIns="46800" rIns="46800">
            <a:normAutofit/>
          </a:bodyPr>
          <a:lstStyle>
            <a:lvl1pPr>
              <a:defRPr sz="2262" b="1">
                <a:solidFill>
                  <a:srgbClr val="1286AD"/>
                </a:solidFill>
                <a:effectLst/>
                <a:latin typeface="+mn-ea"/>
                <a:ea typeface="+mn-ea"/>
              </a:defRPr>
            </a:lvl1pPr>
          </a:lstStyle>
          <a:p>
            <a:r>
              <a:rPr lang="ja-JP" altLang="en-US" dirty="0"/>
              <a:t>ここにスライドのタイトルが</a:t>
            </a:r>
            <a:br>
              <a:rPr lang="en-US" altLang="ja-JP" dirty="0"/>
            </a:br>
            <a:r>
              <a:rPr lang="ja-JP" altLang="en-US" dirty="0"/>
              <a:t>入ります。</a:t>
            </a:r>
          </a:p>
        </p:txBody>
      </p:sp>
      <p:sp>
        <p:nvSpPr>
          <p:cNvPr id="29" name="スライド番号プレースホルダー 5">
            <a:extLst>
              <a:ext uri="{FF2B5EF4-FFF2-40B4-BE49-F238E27FC236}">
                <a16:creationId xmlns:a16="http://schemas.microsoft.com/office/drawing/2014/main" id="{092DB99E-B52A-4818-B7A4-E093BB8E7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48313" y="444544"/>
            <a:ext cx="849757" cy="402483"/>
          </a:xfrm>
        </p:spPr>
        <p:txBody>
          <a:bodyPr/>
          <a:lstStyle/>
          <a:p>
            <a:fld id="{02E4F1B4-5DBB-48B0-8293-F9AF30D93FB0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30" name="テキスト プレースホルダー 18">
            <a:extLst>
              <a:ext uri="{FF2B5EF4-FFF2-40B4-BE49-F238E27FC236}">
                <a16:creationId xmlns:a16="http://schemas.microsoft.com/office/drawing/2014/main" id="{77D77511-B1D7-46ED-8BD1-419CDD11EB59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7917012" y="517114"/>
            <a:ext cx="1881057" cy="3971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sz="848" b="1">
                <a:solidFill>
                  <a:schemeClr val="bg1">
                    <a:lumMod val="65000"/>
                  </a:schemeClr>
                </a:solidFill>
                <a:latin typeface="+mn-ea"/>
                <a:ea typeface="+mn-ea"/>
              </a:defRPr>
            </a:lvl1pPr>
          </a:lstStyle>
          <a:p>
            <a:pPr lvl="0"/>
            <a:r>
              <a:rPr kumimoji="1" lang="en-US" altLang="ja-JP" dirty="0"/>
              <a:t>Chapter 00</a:t>
            </a:r>
          </a:p>
          <a:p>
            <a:pPr lvl="0"/>
            <a:r>
              <a:rPr kumimoji="1" lang="ja-JP" altLang="en-US" dirty="0"/>
              <a:t>ここにテーマを書く</a:t>
            </a:r>
          </a:p>
        </p:txBody>
      </p:sp>
    </p:spTree>
    <p:extLst>
      <p:ext uri="{BB962C8B-B14F-4D97-AF65-F5344CB8AC3E}">
        <p14:creationId xmlns:p14="http://schemas.microsoft.com/office/powerpoint/2010/main" val="18496039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4248" y="2124277"/>
            <a:ext cx="4263906" cy="637104"/>
          </a:xfrm>
          <a:prstGeom prst="rect">
            <a:avLst/>
          </a:prstGeom>
        </p:spPr>
        <p:txBody>
          <a:bodyPr anchor="b">
            <a:normAutofit/>
          </a:bodyPr>
          <a:lstStyle>
            <a:lvl1pPr marL="269340" indent="-269340">
              <a:buFont typeface="Wingdings" panose="05000000000000000000" pitchFamily="2" charset="2"/>
              <a:buChar char="l"/>
              <a:defRPr sz="1697" b="1">
                <a:solidFill>
                  <a:srgbClr val="1286AD"/>
                </a:solidFill>
              </a:defRPr>
            </a:lvl1pPr>
            <a:lvl2pPr marL="430944" indent="0">
              <a:buNone/>
              <a:defRPr sz="1885" b="1"/>
            </a:lvl2pPr>
            <a:lvl3pPr marL="861886" indent="0">
              <a:buNone/>
              <a:defRPr sz="1697" b="1"/>
            </a:lvl3pPr>
            <a:lvl4pPr marL="1292830" indent="0">
              <a:buNone/>
              <a:defRPr sz="1508" b="1"/>
            </a:lvl4pPr>
            <a:lvl5pPr marL="1723774" indent="0">
              <a:buNone/>
              <a:defRPr sz="1508" b="1"/>
            </a:lvl5pPr>
            <a:lvl6pPr marL="2154718" indent="0">
              <a:buNone/>
              <a:defRPr sz="1508" b="1"/>
            </a:lvl6pPr>
            <a:lvl7pPr marL="2585661" indent="0">
              <a:buNone/>
              <a:defRPr sz="1508" b="1"/>
            </a:lvl7pPr>
            <a:lvl8pPr marL="3016604" indent="0">
              <a:buNone/>
              <a:defRPr sz="1508" b="1"/>
            </a:lvl8pPr>
            <a:lvl9pPr marL="3447548" indent="0">
              <a:buNone/>
              <a:defRPr sz="1508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2" name="タイトル 7">
            <a:extLst>
              <a:ext uri="{FF2B5EF4-FFF2-40B4-BE49-F238E27FC236}">
                <a16:creationId xmlns:a16="http://schemas.microsoft.com/office/drawing/2014/main" id="{7A4377EE-1A01-0EA5-FBC6-7469F7A19F8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75709" y="972738"/>
            <a:ext cx="8693170" cy="912717"/>
          </a:xfrm>
          <a:prstGeom prst="rect">
            <a:avLst/>
          </a:prstGeom>
          <a:noFill/>
          <a:effectLst/>
        </p:spPr>
        <p:txBody>
          <a:bodyPr lIns="46800" rIns="46800">
            <a:normAutofit/>
          </a:bodyPr>
          <a:lstStyle>
            <a:lvl1pPr>
              <a:defRPr sz="2262" b="1">
                <a:solidFill>
                  <a:srgbClr val="1286AD"/>
                </a:solidFill>
                <a:effectLst/>
                <a:latin typeface="+mn-ea"/>
                <a:ea typeface="+mn-ea"/>
              </a:defRPr>
            </a:lvl1pPr>
          </a:lstStyle>
          <a:p>
            <a:r>
              <a:rPr lang="ja-JP" altLang="en-US" dirty="0"/>
              <a:t>ここスライドのタイトルがはいります</a:t>
            </a:r>
            <a:br>
              <a:rPr lang="en-US" altLang="ja-JP" dirty="0"/>
            </a:br>
            <a:endParaRPr lang="ja-JP" altLang="en-US" dirty="0"/>
          </a:p>
        </p:txBody>
      </p:sp>
      <p:sp>
        <p:nvSpPr>
          <p:cNvPr id="7" name="字幕 2">
            <a:extLst>
              <a:ext uri="{FF2B5EF4-FFF2-40B4-BE49-F238E27FC236}">
                <a16:creationId xmlns:a16="http://schemas.microsoft.com/office/drawing/2014/main" id="{A19FE5FD-F96D-73D5-68A3-29B24E4E0557}"/>
              </a:ext>
            </a:extLst>
          </p:cNvPr>
          <p:cNvSpPr>
            <a:spLocks noGrp="1"/>
          </p:cNvSpPr>
          <p:nvPr>
            <p:ph type="subTitle" idx="14" hasCustomPrompt="1"/>
          </p:nvPr>
        </p:nvSpPr>
        <p:spPr>
          <a:xfrm>
            <a:off x="1070297" y="1402945"/>
            <a:ext cx="7559279" cy="39716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320" b="1">
                <a:solidFill>
                  <a:schemeClr val="bg2">
                    <a:lumMod val="25000"/>
                  </a:schemeClr>
                </a:solidFill>
              </a:defRPr>
            </a:lvl1pPr>
            <a:lvl2pPr marL="350142" indent="0" algn="ctr">
              <a:buNone/>
              <a:defRPr sz="1532"/>
            </a:lvl2pPr>
            <a:lvl3pPr marL="700283" indent="0" algn="ctr">
              <a:buNone/>
              <a:defRPr sz="1379"/>
            </a:lvl3pPr>
            <a:lvl4pPr marL="1050425" indent="0" algn="ctr">
              <a:buNone/>
              <a:defRPr sz="1225"/>
            </a:lvl4pPr>
            <a:lvl5pPr marL="1400566" indent="0" algn="ctr">
              <a:buNone/>
              <a:defRPr sz="1225"/>
            </a:lvl5pPr>
            <a:lvl6pPr marL="1750708" indent="0" algn="ctr">
              <a:buNone/>
              <a:defRPr sz="1225"/>
            </a:lvl6pPr>
            <a:lvl7pPr marL="2100849" indent="0" algn="ctr">
              <a:buNone/>
              <a:defRPr sz="1225"/>
            </a:lvl7pPr>
            <a:lvl8pPr marL="2450991" indent="0" algn="ctr">
              <a:buNone/>
              <a:defRPr sz="1225"/>
            </a:lvl8pPr>
            <a:lvl9pPr marL="2801132" indent="0" algn="ctr">
              <a:buNone/>
              <a:defRPr sz="1225"/>
            </a:lvl9pPr>
          </a:lstStyle>
          <a:p>
            <a:r>
              <a:rPr kumimoji="1" lang="ja-JP" altLang="en-US" dirty="0"/>
              <a:t>プレゼンテーションのサブタイトル</a:t>
            </a:r>
          </a:p>
        </p:txBody>
      </p:sp>
      <p:sp>
        <p:nvSpPr>
          <p:cNvPr id="11" name="テキスト プレースホルダー 2">
            <a:extLst>
              <a:ext uri="{FF2B5EF4-FFF2-40B4-BE49-F238E27FC236}">
                <a16:creationId xmlns:a16="http://schemas.microsoft.com/office/drawing/2014/main" id="{3A9D15D2-5638-F62F-FDBE-9816BA24D322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693651" y="2774482"/>
            <a:ext cx="4282875" cy="91271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just">
              <a:lnSpc>
                <a:spcPct val="100000"/>
              </a:lnSpc>
              <a:buFont typeface="+mj-lt"/>
              <a:buNone/>
              <a:defRPr sz="1414" b="0">
                <a:solidFill>
                  <a:schemeClr val="tx1"/>
                </a:solidFill>
              </a:defRPr>
            </a:lvl1pPr>
            <a:lvl2pPr marL="350142" indent="0">
              <a:buNone/>
              <a:defRPr sz="1532" b="1"/>
            </a:lvl2pPr>
            <a:lvl3pPr marL="700283" indent="0">
              <a:buNone/>
              <a:defRPr sz="1379" b="1"/>
            </a:lvl3pPr>
            <a:lvl4pPr marL="1050425" indent="0">
              <a:buNone/>
              <a:defRPr sz="1225" b="1"/>
            </a:lvl4pPr>
            <a:lvl5pPr marL="1400566" indent="0">
              <a:buNone/>
              <a:defRPr sz="1225" b="1"/>
            </a:lvl5pPr>
            <a:lvl6pPr marL="1750708" indent="0">
              <a:buNone/>
              <a:defRPr sz="1225" b="1"/>
            </a:lvl6pPr>
            <a:lvl7pPr marL="2100849" indent="0">
              <a:buNone/>
              <a:defRPr sz="1225" b="1"/>
            </a:lvl7pPr>
            <a:lvl8pPr marL="2450991" indent="0">
              <a:buNone/>
              <a:defRPr sz="1225" b="1"/>
            </a:lvl8pPr>
            <a:lvl9pPr marL="2801132" indent="0">
              <a:buNone/>
              <a:defRPr sz="1225" b="1"/>
            </a:lvl9pPr>
          </a:lstStyle>
          <a:p>
            <a:pPr marL="0" marR="0" lvl="0" indent="0" algn="l" defTabSz="700283" rtl="0" eaLnBrk="1" fontAlgn="auto" latinLnBrk="0" hangingPunct="1">
              <a:lnSpc>
                <a:spcPct val="90000"/>
              </a:lnSpc>
              <a:spcBef>
                <a:spcPts val="766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□□□□■□□□□■□□□□■□□□□■□□□□■□□□□■□□□□■□□□□■□□□□■□□□□■□□□□■□□□□■□□□□■□□□□■□□□□■□□□□■□□□□■□□</a:t>
            </a:r>
            <a:endParaRPr kumimoji="1" lang="en-US" altLang="ja-JP" dirty="0"/>
          </a:p>
        </p:txBody>
      </p:sp>
      <p:sp>
        <p:nvSpPr>
          <p:cNvPr id="15" name="図プレースホルダー 14">
            <a:extLst>
              <a:ext uri="{FF2B5EF4-FFF2-40B4-BE49-F238E27FC236}">
                <a16:creationId xmlns:a16="http://schemas.microsoft.com/office/drawing/2014/main" id="{3DBE0437-DE4B-74C6-82F8-63525356AC2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94386" y="3779837"/>
            <a:ext cx="4263576" cy="3043238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90B0856A-F3B9-D5AE-DDDD-6AE3134ED3E7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5120751" y="2124277"/>
            <a:ext cx="4263906" cy="637104"/>
          </a:xfrm>
          <a:prstGeom prst="rect">
            <a:avLst/>
          </a:prstGeom>
        </p:spPr>
        <p:txBody>
          <a:bodyPr anchor="b">
            <a:normAutofit/>
          </a:bodyPr>
          <a:lstStyle>
            <a:lvl1pPr marL="269340" indent="-269340">
              <a:buFont typeface="Wingdings" panose="05000000000000000000" pitchFamily="2" charset="2"/>
              <a:buChar char="l"/>
              <a:defRPr sz="1697" b="1">
                <a:solidFill>
                  <a:srgbClr val="1286AD"/>
                </a:solidFill>
              </a:defRPr>
            </a:lvl1pPr>
            <a:lvl2pPr marL="430944" indent="0">
              <a:buNone/>
              <a:defRPr sz="1885" b="1"/>
            </a:lvl2pPr>
            <a:lvl3pPr marL="861886" indent="0">
              <a:buNone/>
              <a:defRPr sz="1697" b="1"/>
            </a:lvl3pPr>
            <a:lvl4pPr marL="1292830" indent="0">
              <a:buNone/>
              <a:defRPr sz="1508" b="1"/>
            </a:lvl4pPr>
            <a:lvl5pPr marL="1723774" indent="0">
              <a:buNone/>
              <a:defRPr sz="1508" b="1"/>
            </a:lvl5pPr>
            <a:lvl6pPr marL="2154718" indent="0">
              <a:buNone/>
              <a:defRPr sz="1508" b="1"/>
            </a:lvl6pPr>
            <a:lvl7pPr marL="2585661" indent="0">
              <a:buNone/>
              <a:defRPr sz="1508" b="1"/>
            </a:lvl7pPr>
            <a:lvl8pPr marL="3016604" indent="0">
              <a:buNone/>
              <a:defRPr sz="1508" b="1"/>
            </a:lvl8pPr>
            <a:lvl9pPr marL="3447548" indent="0">
              <a:buNone/>
              <a:defRPr sz="1508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17" name="テキスト プレースホルダー 2">
            <a:extLst>
              <a:ext uri="{FF2B5EF4-FFF2-40B4-BE49-F238E27FC236}">
                <a16:creationId xmlns:a16="http://schemas.microsoft.com/office/drawing/2014/main" id="{C83E9722-71CB-FEB2-2624-A87B917BE97D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120152" y="2774482"/>
            <a:ext cx="4282875" cy="91271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just">
              <a:lnSpc>
                <a:spcPct val="100000"/>
              </a:lnSpc>
              <a:buFont typeface="+mj-lt"/>
              <a:buNone/>
              <a:defRPr sz="1414" b="0">
                <a:solidFill>
                  <a:schemeClr val="tx1"/>
                </a:solidFill>
              </a:defRPr>
            </a:lvl1pPr>
            <a:lvl2pPr marL="350142" indent="0">
              <a:buNone/>
              <a:defRPr sz="1532" b="1"/>
            </a:lvl2pPr>
            <a:lvl3pPr marL="700283" indent="0">
              <a:buNone/>
              <a:defRPr sz="1379" b="1"/>
            </a:lvl3pPr>
            <a:lvl4pPr marL="1050425" indent="0">
              <a:buNone/>
              <a:defRPr sz="1225" b="1"/>
            </a:lvl4pPr>
            <a:lvl5pPr marL="1400566" indent="0">
              <a:buNone/>
              <a:defRPr sz="1225" b="1"/>
            </a:lvl5pPr>
            <a:lvl6pPr marL="1750708" indent="0">
              <a:buNone/>
              <a:defRPr sz="1225" b="1"/>
            </a:lvl6pPr>
            <a:lvl7pPr marL="2100849" indent="0">
              <a:buNone/>
              <a:defRPr sz="1225" b="1"/>
            </a:lvl7pPr>
            <a:lvl8pPr marL="2450991" indent="0">
              <a:buNone/>
              <a:defRPr sz="1225" b="1"/>
            </a:lvl8pPr>
            <a:lvl9pPr marL="2801132" indent="0">
              <a:buNone/>
              <a:defRPr sz="1225" b="1"/>
            </a:lvl9pPr>
          </a:lstStyle>
          <a:p>
            <a:pPr marL="0" marR="0" lvl="0" indent="0" algn="l" defTabSz="700283" rtl="0" eaLnBrk="1" fontAlgn="auto" latinLnBrk="0" hangingPunct="1">
              <a:lnSpc>
                <a:spcPct val="90000"/>
              </a:lnSpc>
              <a:spcBef>
                <a:spcPts val="766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□□□□■□□□□■□□□□■□□□□■□□□□■□□□□■□□□□■□□□□■□□□□■□□□□■□□□□■□□□□■□□□□■□□□□■□□□□■□□□□■□□□□■□□</a:t>
            </a:r>
            <a:endParaRPr kumimoji="1" lang="en-US" altLang="ja-JP" dirty="0"/>
          </a:p>
        </p:txBody>
      </p:sp>
      <p:sp>
        <p:nvSpPr>
          <p:cNvPr id="18" name="図プレースホルダー 14">
            <a:extLst>
              <a:ext uri="{FF2B5EF4-FFF2-40B4-BE49-F238E27FC236}">
                <a16:creationId xmlns:a16="http://schemas.microsoft.com/office/drawing/2014/main" id="{AC9E6F84-FAB0-D20F-E176-899670EB60F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120887" y="3779837"/>
            <a:ext cx="4263576" cy="3043238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3" name="スライド番号プレースホルダー 5">
            <a:extLst>
              <a:ext uri="{FF2B5EF4-FFF2-40B4-BE49-F238E27FC236}">
                <a16:creationId xmlns:a16="http://schemas.microsoft.com/office/drawing/2014/main" id="{F28EE644-6182-4677-BEF8-771CFEDFD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48313" y="444544"/>
            <a:ext cx="849757" cy="402483"/>
          </a:xfrm>
        </p:spPr>
        <p:txBody>
          <a:bodyPr/>
          <a:lstStyle/>
          <a:p>
            <a:fld id="{02E4F1B4-5DBB-48B0-8293-F9AF30D93FB0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14" name="テキスト プレースホルダー 18">
            <a:extLst>
              <a:ext uri="{FF2B5EF4-FFF2-40B4-BE49-F238E27FC236}">
                <a16:creationId xmlns:a16="http://schemas.microsoft.com/office/drawing/2014/main" id="{5AD9087A-3044-4C46-A107-1501C0279BA9}"/>
              </a:ext>
            </a:extLst>
          </p:cNvPr>
          <p:cNvSpPr>
            <a:spLocks noGrp="1"/>
          </p:cNvSpPr>
          <p:nvPr>
            <p:ph idx="21"/>
          </p:nvPr>
        </p:nvSpPr>
        <p:spPr>
          <a:xfrm>
            <a:off x="7917012" y="517114"/>
            <a:ext cx="1881057" cy="3971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sz="848" b="1">
                <a:solidFill>
                  <a:schemeClr val="bg1">
                    <a:lumMod val="65000"/>
                  </a:schemeClr>
                </a:solidFill>
                <a:latin typeface="+mn-ea"/>
                <a:ea typeface="+mn-ea"/>
              </a:defRPr>
            </a:lvl1pPr>
          </a:lstStyle>
          <a:p>
            <a:pPr lvl="0"/>
            <a:r>
              <a:rPr kumimoji="1" lang="en-US" altLang="ja-JP" dirty="0"/>
              <a:t>Chapter 00</a:t>
            </a:r>
          </a:p>
          <a:p>
            <a:pPr lvl="0"/>
            <a:r>
              <a:rPr kumimoji="1" lang="ja-JP" altLang="en-US" dirty="0"/>
              <a:t>ここにテーマを書く</a:t>
            </a:r>
          </a:p>
        </p:txBody>
      </p:sp>
    </p:spTree>
    <p:extLst>
      <p:ext uri="{BB962C8B-B14F-4D97-AF65-F5344CB8AC3E}">
        <p14:creationId xmlns:p14="http://schemas.microsoft.com/office/powerpoint/2010/main" val="2684407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裏表紙（英語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41F5A9A3-AFEF-A818-CC5C-2DBEEB2F1F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4439" y="3428065"/>
            <a:ext cx="2370159" cy="703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652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928" y="1237197"/>
            <a:ext cx="8567182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9880" y="3970580"/>
            <a:ext cx="7559279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1B75-33B2-441C-9862-62309BA91116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3FF46-5C5E-4EB7-8E01-83AD8C5802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8927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4F1B4-5DBB-48B0-8293-F9AF30D93FB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66165883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685" y="1884671"/>
            <a:ext cx="8693170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685" y="5059035"/>
            <a:ext cx="8693170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4F1B4-5DBB-48B0-8293-F9AF30D93FB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12097566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2934" y="2012414"/>
            <a:ext cx="4283591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513" y="2012414"/>
            <a:ext cx="4283591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4F1B4-5DBB-48B0-8293-F9AF30D93FB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06674303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247" y="402484"/>
            <a:ext cx="8693170" cy="14611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4248" y="1853171"/>
            <a:ext cx="4263905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248" y="2761381"/>
            <a:ext cx="4263905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2514" y="1853171"/>
            <a:ext cx="4284904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2514" y="2761381"/>
            <a:ext cx="4284904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4F1B4-5DBB-48B0-8293-F9AF30D93FB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28431807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4F1B4-5DBB-48B0-8293-F9AF30D93FB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97200137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20.xml"/><Relationship Id="rId2" Type="http://schemas.openxmlformats.org/officeDocument/2006/relationships/slideLayout" Target="../slideLayouts/slideLayout5.xml"/><Relationship Id="rId16" Type="http://schemas.openxmlformats.org/officeDocument/2006/relationships/slideLayout" Target="../slideLayouts/slideLayout19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13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7">
            <a:extLst>
              <a:ext uri="{FF2B5EF4-FFF2-40B4-BE49-F238E27FC236}">
                <a16:creationId xmlns:a16="http://schemas.microsoft.com/office/drawing/2014/main" id="{93B85B92-6999-54FA-9A8A-74F27B574633}"/>
              </a:ext>
            </a:extLst>
          </p:cNvPr>
          <p:cNvSpPr/>
          <p:nvPr userDrawn="1"/>
        </p:nvSpPr>
        <p:spPr>
          <a:xfrm>
            <a:off x="0" y="1"/>
            <a:ext cx="1893107" cy="328114"/>
          </a:xfrm>
          <a:custGeom>
            <a:avLst/>
            <a:gdLst>
              <a:gd name="connsiteX0" fmla="*/ 0 w 1860606"/>
              <a:gd name="connsiteY0" fmla="*/ 0 h 297659"/>
              <a:gd name="connsiteX1" fmla="*/ 1860606 w 1860606"/>
              <a:gd name="connsiteY1" fmla="*/ 0 h 297659"/>
              <a:gd name="connsiteX2" fmla="*/ 1860606 w 1860606"/>
              <a:gd name="connsiteY2" fmla="*/ 297659 h 297659"/>
              <a:gd name="connsiteX3" fmla="*/ 0 w 1860606"/>
              <a:gd name="connsiteY3" fmla="*/ 297659 h 297659"/>
              <a:gd name="connsiteX4" fmla="*/ 0 w 1860606"/>
              <a:gd name="connsiteY4" fmla="*/ 0 h 297659"/>
              <a:gd name="connsiteX0" fmla="*/ 0 w 1860606"/>
              <a:gd name="connsiteY0" fmla="*/ 0 h 297659"/>
              <a:gd name="connsiteX1" fmla="*/ 1860606 w 1860606"/>
              <a:gd name="connsiteY1" fmla="*/ 0 h 297659"/>
              <a:gd name="connsiteX2" fmla="*/ 1598212 w 1860606"/>
              <a:gd name="connsiteY2" fmla="*/ 297659 h 297659"/>
              <a:gd name="connsiteX3" fmla="*/ 0 w 1860606"/>
              <a:gd name="connsiteY3" fmla="*/ 297659 h 297659"/>
              <a:gd name="connsiteX4" fmla="*/ 0 w 1860606"/>
              <a:gd name="connsiteY4" fmla="*/ 0 h 2976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60606" h="297659">
                <a:moveTo>
                  <a:pt x="0" y="0"/>
                </a:moveTo>
                <a:lnTo>
                  <a:pt x="1860606" y="0"/>
                </a:lnTo>
                <a:lnTo>
                  <a:pt x="1598212" y="297659"/>
                </a:lnTo>
                <a:lnTo>
                  <a:pt x="0" y="297659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54C3F1">
                  <a:alpha val="60000"/>
                </a:srgbClr>
              </a:gs>
              <a:gs pos="99000">
                <a:srgbClr val="336AA9"/>
              </a:gs>
              <a:gs pos="78000">
                <a:srgbClr val="54C3F1"/>
              </a:gs>
              <a:gs pos="100000">
                <a:srgbClr val="1C2B76">
                  <a:alpha val="62000"/>
                </a:srgbClr>
              </a:gs>
            </a:gsLst>
            <a:lin ang="192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43" b="1" dirty="0"/>
              <a:t>Hyogo Prefecture</a:t>
            </a:r>
            <a:endParaRPr kumimoji="1" lang="ja-JP" altLang="en-US" sz="943" b="1" dirty="0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0343E82C-B68F-3FAC-E480-20560C655DB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349" t="25008" r="6663" b="19430"/>
          <a:stretch/>
        </p:blipFill>
        <p:spPr>
          <a:xfrm>
            <a:off x="6618360" y="1906295"/>
            <a:ext cx="2819741" cy="4200041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05C125A-2EC9-8C6D-763F-34AD4C573132}"/>
              </a:ext>
            </a:extLst>
          </p:cNvPr>
          <p:cNvSpPr/>
          <p:nvPr userDrawn="1"/>
        </p:nvSpPr>
        <p:spPr>
          <a:xfrm>
            <a:off x="3" y="7327197"/>
            <a:ext cx="10079038" cy="371960"/>
          </a:xfrm>
          <a:prstGeom prst="rect">
            <a:avLst/>
          </a:prstGeom>
          <a:gradFill>
            <a:gsLst>
              <a:gs pos="0">
                <a:srgbClr val="96DBF6"/>
              </a:gs>
              <a:gs pos="51000">
                <a:srgbClr val="6ECDF3"/>
              </a:gs>
              <a:gs pos="100000">
                <a:srgbClr val="6882AE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48"/>
          </a:p>
        </p:txBody>
      </p:sp>
    </p:spTree>
    <p:extLst>
      <p:ext uri="{BB962C8B-B14F-4D97-AF65-F5344CB8AC3E}">
        <p14:creationId xmlns:p14="http://schemas.microsoft.com/office/powerpoint/2010/main" val="2938095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</p:sldLayoutIdLst>
  <p:hf hdr="0" ftr="0" dt="0"/>
  <p:txStyles>
    <p:titleStyle>
      <a:lvl1pPr algn="l" defTabSz="950058" rtl="0" eaLnBrk="1" latinLnBrk="0" hangingPunct="1">
        <a:lnSpc>
          <a:spcPct val="90000"/>
        </a:lnSpc>
        <a:spcBef>
          <a:spcPct val="0"/>
        </a:spcBef>
        <a:buNone/>
        <a:defRPr kumimoji="1" sz="457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50058" rtl="0" eaLnBrk="1" latinLnBrk="0" hangingPunct="1">
        <a:lnSpc>
          <a:spcPct val="50000"/>
        </a:lnSpc>
        <a:spcBef>
          <a:spcPts val="1039"/>
        </a:spcBef>
        <a:buFont typeface="Arial" panose="020B0604020202020204" pitchFamily="34" charset="0"/>
        <a:buNone/>
        <a:defRPr kumimoji="1" sz="848" b="1" kern="1200">
          <a:solidFill>
            <a:schemeClr val="bg1">
              <a:lumMod val="65000"/>
            </a:schemeClr>
          </a:solidFill>
          <a:latin typeface="+mn-ea"/>
          <a:ea typeface="+mn-ea"/>
          <a:cs typeface="+mn-cs"/>
        </a:defRPr>
      </a:lvl1pPr>
      <a:lvl2pPr marL="475029" indent="0" algn="l" defTabSz="950058" rtl="0" eaLnBrk="1" latinLnBrk="0" hangingPunct="1">
        <a:lnSpc>
          <a:spcPct val="90000"/>
        </a:lnSpc>
        <a:spcBef>
          <a:spcPts val="520"/>
        </a:spcBef>
        <a:buFont typeface="Arial" panose="020B0604020202020204" pitchFamily="34" charset="0"/>
        <a:buNone/>
        <a:defRPr kumimoji="1" sz="848" kern="1200">
          <a:solidFill>
            <a:schemeClr val="tx1"/>
          </a:solidFill>
          <a:latin typeface="+mn-ea"/>
          <a:ea typeface="+mn-ea"/>
          <a:cs typeface="+mn-cs"/>
        </a:defRPr>
      </a:lvl2pPr>
      <a:lvl3pPr marL="1187573" indent="-237514" algn="l" defTabSz="950058" rtl="0" eaLnBrk="1" latinLnBrk="0" hangingPunct="1">
        <a:lnSpc>
          <a:spcPct val="90000"/>
        </a:lnSpc>
        <a:spcBef>
          <a:spcPts val="520"/>
        </a:spcBef>
        <a:buFont typeface="Arial" panose="020B0604020202020204" pitchFamily="34" charset="0"/>
        <a:buChar char="•"/>
        <a:defRPr kumimoji="1" sz="848" kern="1200">
          <a:solidFill>
            <a:schemeClr val="tx1"/>
          </a:solidFill>
          <a:latin typeface="+mn-ea"/>
          <a:ea typeface="+mn-ea"/>
          <a:cs typeface="+mn-cs"/>
        </a:defRPr>
      </a:lvl3pPr>
      <a:lvl4pPr marL="1662601" indent="-237514" algn="l" defTabSz="950058" rtl="0" eaLnBrk="1" latinLnBrk="0" hangingPunct="1">
        <a:lnSpc>
          <a:spcPct val="90000"/>
        </a:lnSpc>
        <a:spcBef>
          <a:spcPts val="520"/>
        </a:spcBef>
        <a:buFont typeface="Arial" panose="020B0604020202020204" pitchFamily="34" charset="0"/>
        <a:buChar char="•"/>
        <a:defRPr kumimoji="1" sz="848" kern="1200">
          <a:solidFill>
            <a:schemeClr val="tx1"/>
          </a:solidFill>
          <a:latin typeface="+mn-ea"/>
          <a:ea typeface="+mn-ea"/>
          <a:cs typeface="+mn-cs"/>
        </a:defRPr>
      </a:lvl4pPr>
      <a:lvl5pPr marL="2137630" indent="-237514" algn="l" defTabSz="950058" rtl="0" eaLnBrk="1" latinLnBrk="0" hangingPunct="1">
        <a:lnSpc>
          <a:spcPct val="90000"/>
        </a:lnSpc>
        <a:spcBef>
          <a:spcPts val="520"/>
        </a:spcBef>
        <a:buFont typeface="Arial" panose="020B0604020202020204" pitchFamily="34" charset="0"/>
        <a:buChar char="•"/>
        <a:defRPr kumimoji="1" sz="848" kern="1200">
          <a:solidFill>
            <a:schemeClr val="tx1"/>
          </a:solidFill>
          <a:latin typeface="+mn-ea"/>
          <a:ea typeface="+mn-ea"/>
          <a:cs typeface="+mn-cs"/>
        </a:defRPr>
      </a:lvl5pPr>
      <a:lvl6pPr marL="2612660" indent="-237514" algn="l" defTabSz="950058" rtl="0" eaLnBrk="1" latinLnBrk="0" hangingPunct="1">
        <a:lnSpc>
          <a:spcPct val="90000"/>
        </a:lnSpc>
        <a:spcBef>
          <a:spcPts val="520"/>
        </a:spcBef>
        <a:buFont typeface="Arial" panose="020B0604020202020204" pitchFamily="34" charset="0"/>
        <a:buChar char="•"/>
        <a:defRPr kumimoji="1" sz="1870" kern="1200">
          <a:solidFill>
            <a:schemeClr val="tx1"/>
          </a:solidFill>
          <a:latin typeface="+mn-lt"/>
          <a:ea typeface="+mn-ea"/>
          <a:cs typeface="+mn-cs"/>
        </a:defRPr>
      </a:lvl6pPr>
      <a:lvl7pPr marL="3087689" indent="-237514" algn="l" defTabSz="950058" rtl="0" eaLnBrk="1" latinLnBrk="0" hangingPunct="1">
        <a:lnSpc>
          <a:spcPct val="90000"/>
        </a:lnSpc>
        <a:spcBef>
          <a:spcPts val="520"/>
        </a:spcBef>
        <a:buFont typeface="Arial" panose="020B0604020202020204" pitchFamily="34" charset="0"/>
        <a:buChar char="•"/>
        <a:defRPr kumimoji="1" sz="1870" kern="1200">
          <a:solidFill>
            <a:schemeClr val="tx1"/>
          </a:solidFill>
          <a:latin typeface="+mn-lt"/>
          <a:ea typeface="+mn-ea"/>
          <a:cs typeface="+mn-cs"/>
        </a:defRPr>
      </a:lvl7pPr>
      <a:lvl8pPr marL="3562717" indent="-237514" algn="l" defTabSz="950058" rtl="0" eaLnBrk="1" latinLnBrk="0" hangingPunct="1">
        <a:lnSpc>
          <a:spcPct val="90000"/>
        </a:lnSpc>
        <a:spcBef>
          <a:spcPts val="520"/>
        </a:spcBef>
        <a:buFont typeface="Arial" panose="020B0604020202020204" pitchFamily="34" charset="0"/>
        <a:buChar char="•"/>
        <a:defRPr kumimoji="1" sz="1870" kern="1200">
          <a:solidFill>
            <a:schemeClr val="tx1"/>
          </a:solidFill>
          <a:latin typeface="+mn-lt"/>
          <a:ea typeface="+mn-ea"/>
          <a:cs typeface="+mn-cs"/>
        </a:defRPr>
      </a:lvl8pPr>
      <a:lvl9pPr marL="4037747" indent="-237514" algn="l" defTabSz="950058" rtl="0" eaLnBrk="1" latinLnBrk="0" hangingPunct="1">
        <a:lnSpc>
          <a:spcPct val="90000"/>
        </a:lnSpc>
        <a:spcBef>
          <a:spcPts val="520"/>
        </a:spcBef>
        <a:buFont typeface="Arial" panose="020B0604020202020204" pitchFamily="34" charset="0"/>
        <a:buChar char="•"/>
        <a:defRPr kumimoji="1" sz="187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50058" rtl="0" eaLnBrk="1" latinLnBrk="0" hangingPunct="1">
        <a:defRPr kumimoji="1" sz="1870" kern="1200">
          <a:solidFill>
            <a:schemeClr val="tx1"/>
          </a:solidFill>
          <a:latin typeface="+mn-lt"/>
          <a:ea typeface="+mn-ea"/>
          <a:cs typeface="+mn-cs"/>
        </a:defRPr>
      </a:lvl1pPr>
      <a:lvl2pPr marL="475030" algn="l" defTabSz="950058" rtl="0" eaLnBrk="1" latinLnBrk="0" hangingPunct="1">
        <a:defRPr kumimoji="1" sz="1870" kern="1200">
          <a:solidFill>
            <a:schemeClr val="tx1"/>
          </a:solidFill>
          <a:latin typeface="+mn-lt"/>
          <a:ea typeface="+mn-ea"/>
          <a:cs typeface="+mn-cs"/>
        </a:defRPr>
      </a:lvl2pPr>
      <a:lvl3pPr marL="950058" algn="l" defTabSz="950058" rtl="0" eaLnBrk="1" latinLnBrk="0" hangingPunct="1">
        <a:defRPr kumimoji="1" sz="1870" kern="1200">
          <a:solidFill>
            <a:schemeClr val="tx1"/>
          </a:solidFill>
          <a:latin typeface="+mn-lt"/>
          <a:ea typeface="+mn-ea"/>
          <a:cs typeface="+mn-cs"/>
        </a:defRPr>
      </a:lvl3pPr>
      <a:lvl4pPr marL="1425087" algn="l" defTabSz="950058" rtl="0" eaLnBrk="1" latinLnBrk="0" hangingPunct="1">
        <a:defRPr kumimoji="1" sz="1870" kern="1200">
          <a:solidFill>
            <a:schemeClr val="tx1"/>
          </a:solidFill>
          <a:latin typeface="+mn-lt"/>
          <a:ea typeface="+mn-ea"/>
          <a:cs typeface="+mn-cs"/>
        </a:defRPr>
      </a:lvl4pPr>
      <a:lvl5pPr marL="1900115" algn="l" defTabSz="950058" rtl="0" eaLnBrk="1" latinLnBrk="0" hangingPunct="1">
        <a:defRPr kumimoji="1" sz="1870" kern="1200">
          <a:solidFill>
            <a:schemeClr val="tx1"/>
          </a:solidFill>
          <a:latin typeface="+mn-lt"/>
          <a:ea typeface="+mn-ea"/>
          <a:cs typeface="+mn-cs"/>
        </a:defRPr>
      </a:lvl5pPr>
      <a:lvl6pPr marL="2375146" algn="l" defTabSz="950058" rtl="0" eaLnBrk="1" latinLnBrk="0" hangingPunct="1">
        <a:defRPr kumimoji="1" sz="1870" kern="1200">
          <a:solidFill>
            <a:schemeClr val="tx1"/>
          </a:solidFill>
          <a:latin typeface="+mn-lt"/>
          <a:ea typeface="+mn-ea"/>
          <a:cs typeface="+mn-cs"/>
        </a:defRPr>
      </a:lvl6pPr>
      <a:lvl7pPr marL="2850173" algn="l" defTabSz="950058" rtl="0" eaLnBrk="1" latinLnBrk="0" hangingPunct="1">
        <a:defRPr kumimoji="1" sz="1870" kern="1200">
          <a:solidFill>
            <a:schemeClr val="tx1"/>
          </a:solidFill>
          <a:latin typeface="+mn-lt"/>
          <a:ea typeface="+mn-ea"/>
          <a:cs typeface="+mn-cs"/>
        </a:defRPr>
      </a:lvl7pPr>
      <a:lvl8pPr marL="3325204" algn="l" defTabSz="950058" rtl="0" eaLnBrk="1" latinLnBrk="0" hangingPunct="1">
        <a:defRPr kumimoji="1" sz="1870" kern="1200">
          <a:solidFill>
            <a:schemeClr val="tx1"/>
          </a:solidFill>
          <a:latin typeface="+mn-lt"/>
          <a:ea typeface="+mn-ea"/>
          <a:cs typeface="+mn-cs"/>
        </a:defRPr>
      </a:lvl8pPr>
      <a:lvl9pPr marL="3800231" algn="l" defTabSz="950058" rtl="0" eaLnBrk="1" latinLnBrk="0" hangingPunct="1">
        <a:defRPr kumimoji="1" sz="187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81" userDrawn="1">
          <p15:clr>
            <a:srgbClr val="F26B43"/>
          </p15:clr>
        </p15:guide>
        <p15:guide id="2" pos="3175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50000">
              <a:schemeClr val="bg2">
                <a:tint val="98000"/>
                <a:satMod val="130000"/>
                <a:shade val="90000"/>
                <a:lumMod val="103000"/>
                <a:alpha val="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9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2936" y="7006708"/>
            <a:ext cx="2267783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4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29010-E94B-42C8-BAA4-F5919D92C982}" type="datetime1">
              <a:rPr kumimoji="1" lang="ja-JP" altLang="en-US" smtClean="0"/>
              <a:t>2026/5/14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8682" y="7006708"/>
            <a:ext cx="3401675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4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18321" y="7006708"/>
            <a:ext cx="2267783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4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E4F1B4-5DBB-48B0-8293-F9AF30D93FB0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18" name="直角三角形 17">
            <a:extLst>
              <a:ext uri="{FF2B5EF4-FFF2-40B4-BE49-F238E27FC236}">
                <a16:creationId xmlns:a16="http://schemas.microsoft.com/office/drawing/2014/main" id="{27BBF586-16FF-EA02-85BC-FE57C9BE5DDC}"/>
              </a:ext>
            </a:extLst>
          </p:cNvPr>
          <p:cNvSpPr/>
          <p:nvPr userDrawn="1"/>
        </p:nvSpPr>
        <p:spPr>
          <a:xfrm rot="10800000">
            <a:off x="7477533" y="0"/>
            <a:ext cx="2601505" cy="1244906"/>
          </a:xfrm>
          <a:prstGeom prst="rtTriangle">
            <a:avLst/>
          </a:prstGeom>
          <a:gradFill>
            <a:gsLst>
              <a:gs pos="0">
                <a:srgbClr val="73CBF3"/>
              </a:gs>
              <a:gs pos="72000">
                <a:srgbClr val="44ADDE"/>
              </a:gs>
              <a:gs pos="100000">
                <a:srgbClr val="2C76AE">
                  <a:lumMod val="55000"/>
                  <a:lumOff val="45000"/>
                </a:srgb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48"/>
          </a:p>
        </p:txBody>
      </p:sp>
      <p:sp>
        <p:nvSpPr>
          <p:cNvPr id="19" name="直角三角形 18">
            <a:extLst>
              <a:ext uri="{FF2B5EF4-FFF2-40B4-BE49-F238E27FC236}">
                <a16:creationId xmlns:a16="http://schemas.microsoft.com/office/drawing/2014/main" id="{8A18CB1B-2666-396E-C218-817F58FDC070}"/>
              </a:ext>
            </a:extLst>
          </p:cNvPr>
          <p:cNvSpPr/>
          <p:nvPr userDrawn="1"/>
        </p:nvSpPr>
        <p:spPr>
          <a:xfrm rot="10800000">
            <a:off x="8252216" y="-357"/>
            <a:ext cx="1826825" cy="1608820"/>
          </a:xfrm>
          <a:prstGeom prst="rtTriangle">
            <a:avLst/>
          </a:prstGeom>
          <a:gradFill>
            <a:gsLst>
              <a:gs pos="0">
                <a:srgbClr val="73CBF3">
                  <a:lumMod val="45000"/>
                  <a:lumOff val="55000"/>
                </a:srgbClr>
              </a:gs>
              <a:gs pos="44000">
                <a:srgbClr val="44ADDE">
                  <a:lumMod val="92000"/>
                </a:srgbClr>
              </a:gs>
              <a:gs pos="100000">
                <a:srgbClr val="2C76AE">
                  <a:lumMod val="90000"/>
                  <a:lumOff val="10000"/>
                </a:srgbClr>
              </a:gs>
            </a:gsLst>
            <a:lin ang="16800000" scaled="0"/>
          </a:gra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48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0A3600A2-0833-00C8-FCA5-0074C7C7FC55}"/>
              </a:ext>
            </a:extLst>
          </p:cNvPr>
          <p:cNvSpPr/>
          <p:nvPr userDrawn="1"/>
        </p:nvSpPr>
        <p:spPr>
          <a:xfrm>
            <a:off x="8778286" y="8"/>
            <a:ext cx="1300752" cy="1156771"/>
          </a:xfrm>
          <a:custGeom>
            <a:avLst/>
            <a:gdLst>
              <a:gd name="connsiteX0" fmla="*/ 0 w 936434"/>
              <a:gd name="connsiteY0" fmla="*/ 0 h 936434"/>
              <a:gd name="connsiteX1" fmla="*/ 936434 w 936434"/>
              <a:gd name="connsiteY1" fmla="*/ 0 h 936434"/>
              <a:gd name="connsiteX2" fmla="*/ 936434 w 936434"/>
              <a:gd name="connsiteY2" fmla="*/ 936434 h 936434"/>
              <a:gd name="connsiteX3" fmla="*/ 0 w 936434"/>
              <a:gd name="connsiteY3" fmla="*/ 936434 h 936434"/>
              <a:gd name="connsiteX4" fmla="*/ 0 w 936434"/>
              <a:gd name="connsiteY4" fmla="*/ 0 h 936434"/>
              <a:gd name="connsiteX0" fmla="*/ 0 w 1355075"/>
              <a:gd name="connsiteY0" fmla="*/ 0 h 936434"/>
              <a:gd name="connsiteX1" fmla="*/ 1355075 w 1355075"/>
              <a:gd name="connsiteY1" fmla="*/ 0 h 936434"/>
              <a:gd name="connsiteX2" fmla="*/ 1355075 w 1355075"/>
              <a:gd name="connsiteY2" fmla="*/ 936434 h 936434"/>
              <a:gd name="connsiteX3" fmla="*/ 418641 w 1355075"/>
              <a:gd name="connsiteY3" fmla="*/ 936434 h 936434"/>
              <a:gd name="connsiteX4" fmla="*/ 0 w 1355075"/>
              <a:gd name="connsiteY4" fmla="*/ 0 h 936434"/>
              <a:gd name="connsiteX0" fmla="*/ 0 w 1465244"/>
              <a:gd name="connsiteY0" fmla="*/ 0 h 1311007"/>
              <a:gd name="connsiteX1" fmla="*/ 1355075 w 1465244"/>
              <a:gd name="connsiteY1" fmla="*/ 0 h 1311007"/>
              <a:gd name="connsiteX2" fmla="*/ 1465244 w 1465244"/>
              <a:gd name="connsiteY2" fmla="*/ 1311007 h 1311007"/>
              <a:gd name="connsiteX3" fmla="*/ 418641 w 1465244"/>
              <a:gd name="connsiteY3" fmla="*/ 936434 h 1311007"/>
              <a:gd name="connsiteX4" fmla="*/ 0 w 1465244"/>
              <a:gd name="connsiteY4" fmla="*/ 0 h 1311007"/>
              <a:gd name="connsiteX0" fmla="*/ 0 w 1465244"/>
              <a:gd name="connsiteY0" fmla="*/ 0 h 1311007"/>
              <a:gd name="connsiteX1" fmla="*/ 1355075 w 1465244"/>
              <a:gd name="connsiteY1" fmla="*/ 0 h 1311007"/>
              <a:gd name="connsiteX2" fmla="*/ 1465244 w 1465244"/>
              <a:gd name="connsiteY2" fmla="*/ 1311007 h 1311007"/>
              <a:gd name="connsiteX3" fmla="*/ 826265 w 1465244"/>
              <a:gd name="connsiteY3" fmla="*/ 1145754 h 1311007"/>
              <a:gd name="connsiteX4" fmla="*/ 0 w 1465244"/>
              <a:gd name="connsiteY4" fmla="*/ 0 h 1311007"/>
              <a:gd name="connsiteX0" fmla="*/ 0 w 1586430"/>
              <a:gd name="connsiteY0" fmla="*/ 0 h 1322024"/>
              <a:gd name="connsiteX1" fmla="*/ 1355075 w 1586430"/>
              <a:gd name="connsiteY1" fmla="*/ 0 h 1322024"/>
              <a:gd name="connsiteX2" fmla="*/ 1586430 w 1586430"/>
              <a:gd name="connsiteY2" fmla="*/ 1322024 h 1322024"/>
              <a:gd name="connsiteX3" fmla="*/ 826265 w 1586430"/>
              <a:gd name="connsiteY3" fmla="*/ 1145754 h 1322024"/>
              <a:gd name="connsiteX4" fmla="*/ 0 w 1586430"/>
              <a:gd name="connsiteY4" fmla="*/ 0 h 1322024"/>
              <a:gd name="connsiteX0" fmla="*/ 0 w 1586430"/>
              <a:gd name="connsiteY0" fmla="*/ 0 h 1322024"/>
              <a:gd name="connsiteX1" fmla="*/ 1355075 w 1586430"/>
              <a:gd name="connsiteY1" fmla="*/ 0 h 1322024"/>
              <a:gd name="connsiteX2" fmla="*/ 1586430 w 1586430"/>
              <a:gd name="connsiteY2" fmla="*/ 1322024 h 1322024"/>
              <a:gd name="connsiteX3" fmla="*/ 815248 w 1586430"/>
              <a:gd name="connsiteY3" fmla="*/ 1156771 h 1322024"/>
              <a:gd name="connsiteX4" fmla="*/ 0 w 1586430"/>
              <a:gd name="connsiteY4" fmla="*/ 0 h 1322024"/>
              <a:gd name="connsiteX0" fmla="*/ 0 w 1586430"/>
              <a:gd name="connsiteY0" fmla="*/ 0 h 1322024"/>
              <a:gd name="connsiteX1" fmla="*/ 1355075 w 1586430"/>
              <a:gd name="connsiteY1" fmla="*/ 0 h 1322024"/>
              <a:gd name="connsiteX2" fmla="*/ 1586430 w 1586430"/>
              <a:gd name="connsiteY2" fmla="*/ 1322024 h 1322024"/>
              <a:gd name="connsiteX3" fmla="*/ 771444 w 1586430"/>
              <a:gd name="connsiteY3" fmla="*/ 1145886 h 1322024"/>
              <a:gd name="connsiteX4" fmla="*/ 0 w 1586430"/>
              <a:gd name="connsiteY4" fmla="*/ 0 h 1322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86430" h="1322024">
                <a:moveTo>
                  <a:pt x="0" y="0"/>
                </a:moveTo>
                <a:lnTo>
                  <a:pt x="1355075" y="0"/>
                </a:lnTo>
                <a:lnTo>
                  <a:pt x="1586430" y="1322024"/>
                </a:lnTo>
                <a:lnTo>
                  <a:pt x="771444" y="114588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73CBF3">
                  <a:alpha val="0"/>
                </a:srgbClr>
              </a:gs>
              <a:gs pos="44000">
                <a:srgbClr val="44ADDE">
                  <a:alpha val="60000"/>
                </a:srgbClr>
              </a:gs>
              <a:gs pos="100000">
                <a:srgbClr val="2C76AE">
                  <a:alpha val="0"/>
                </a:srgb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48"/>
          </a:p>
        </p:txBody>
      </p:sp>
      <p:sp>
        <p:nvSpPr>
          <p:cNvPr id="22" name="直角三角形 21">
            <a:extLst>
              <a:ext uri="{FF2B5EF4-FFF2-40B4-BE49-F238E27FC236}">
                <a16:creationId xmlns:a16="http://schemas.microsoft.com/office/drawing/2014/main" id="{35254778-A53A-8E61-546B-B451F41128C3}"/>
              </a:ext>
            </a:extLst>
          </p:cNvPr>
          <p:cNvSpPr/>
          <p:nvPr userDrawn="1"/>
        </p:nvSpPr>
        <p:spPr>
          <a:xfrm>
            <a:off x="-24624" y="5800363"/>
            <a:ext cx="1826825" cy="1608820"/>
          </a:xfrm>
          <a:prstGeom prst="rtTriangle">
            <a:avLst/>
          </a:prstGeom>
          <a:gradFill>
            <a:gsLst>
              <a:gs pos="0">
                <a:srgbClr val="73CBF3"/>
              </a:gs>
              <a:gs pos="44000">
                <a:srgbClr val="44ADDE"/>
              </a:gs>
              <a:gs pos="100000">
                <a:srgbClr val="2C76AE">
                  <a:lumMod val="0"/>
                  <a:lumOff val="100000"/>
                </a:srgbClr>
              </a:gs>
            </a:gsLst>
            <a:lin ang="18600000" scaled="0"/>
          </a:gra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48"/>
          </a:p>
        </p:txBody>
      </p:sp>
      <p:sp>
        <p:nvSpPr>
          <p:cNvPr id="21" name="直角三角形 20">
            <a:extLst>
              <a:ext uri="{FF2B5EF4-FFF2-40B4-BE49-F238E27FC236}">
                <a16:creationId xmlns:a16="http://schemas.microsoft.com/office/drawing/2014/main" id="{DD09D415-D2BF-6F7A-CCD8-169698A63E1F}"/>
              </a:ext>
            </a:extLst>
          </p:cNvPr>
          <p:cNvSpPr/>
          <p:nvPr userDrawn="1"/>
        </p:nvSpPr>
        <p:spPr>
          <a:xfrm>
            <a:off x="-24629" y="6327832"/>
            <a:ext cx="2601505" cy="1244906"/>
          </a:xfrm>
          <a:prstGeom prst="rtTriangle">
            <a:avLst/>
          </a:prstGeom>
          <a:gradFill>
            <a:gsLst>
              <a:gs pos="0">
                <a:srgbClr val="73CBF3"/>
              </a:gs>
              <a:gs pos="52000">
                <a:srgbClr val="44ADDE"/>
              </a:gs>
              <a:gs pos="100000">
                <a:srgbClr val="2C76AE">
                  <a:lumMod val="46000"/>
                  <a:lumOff val="54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48"/>
          </a:p>
        </p:txBody>
      </p:sp>
      <p:sp>
        <p:nvSpPr>
          <p:cNvPr id="23" name="正方形/長方形 19">
            <a:extLst>
              <a:ext uri="{FF2B5EF4-FFF2-40B4-BE49-F238E27FC236}">
                <a16:creationId xmlns:a16="http://schemas.microsoft.com/office/drawing/2014/main" id="{13C70423-9A55-676E-A38F-3771DCE9D391}"/>
              </a:ext>
            </a:extLst>
          </p:cNvPr>
          <p:cNvSpPr/>
          <p:nvPr userDrawn="1"/>
        </p:nvSpPr>
        <p:spPr>
          <a:xfrm rot="10800000">
            <a:off x="-265747" y="6224654"/>
            <a:ext cx="1917361" cy="1451275"/>
          </a:xfrm>
          <a:custGeom>
            <a:avLst/>
            <a:gdLst>
              <a:gd name="connsiteX0" fmla="*/ 0 w 936434"/>
              <a:gd name="connsiteY0" fmla="*/ 0 h 936434"/>
              <a:gd name="connsiteX1" fmla="*/ 936434 w 936434"/>
              <a:gd name="connsiteY1" fmla="*/ 0 h 936434"/>
              <a:gd name="connsiteX2" fmla="*/ 936434 w 936434"/>
              <a:gd name="connsiteY2" fmla="*/ 936434 h 936434"/>
              <a:gd name="connsiteX3" fmla="*/ 0 w 936434"/>
              <a:gd name="connsiteY3" fmla="*/ 936434 h 936434"/>
              <a:gd name="connsiteX4" fmla="*/ 0 w 936434"/>
              <a:gd name="connsiteY4" fmla="*/ 0 h 936434"/>
              <a:gd name="connsiteX0" fmla="*/ 0 w 1355075"/>
              <a:gd name="connsiteY0" fmla="*/ 0 h 936434"/>
              <a:gd name="connsiteX1" fmla="*/ 1355075 w 1355075"/>
              <a:gd name="connsiteY1" fmla="*/ 0 h 936434"/>
              <a:gd name="connsiteX2" fmla="*/ 1355075 w 1355075"/>
              <a:gd name="connsiteY2" fmla="*/ 936434 h 936434"/>
              <a:gd name="connsiteX3" fmla="*/ 418641 w 1355075"/>
              <a:gd name="connsiteY3" fmla="*/ 936434 h 936434"/>
              <a:gd name="connsiteX4" fmla="*/ 0 w 1355075"/>
              <a:gd name="connsiteY4" fmla="*/ 0 h 936434"/>
              <a:gd name="connsiteX0" fmla="*/ 0 w 1465244"/>
              <a:gd name="connsiteY0" fmla="*/ 0 h 1311007"/>
              <a:gd name="connsiteX1" fmla="*/ 1355075 w 1465244"/>
              <a:gd name="connsiteY1" fmla="*/ 0 h 1311007"/>
              <a:gd name="connsiteX2" fmla="*/ 1465244 w 1465244"/>
              <a:gd name="connsiteY2" fmla="*/ 1311007 h 1311007"/>
              <a:gd name="connsiteX3" fmla="*/ 418641 w 1465244"/>
              <a:gd name="connsiteY3" fmla="*/ 936434 h 1311007"/>
              <a:gd name="connsiteX4" fmla="*/ 0 w 1465244"/>
              <a:gd name="connsiteY4" fmla="*/ 0 h 1311007"/>
              <a:gd name="connsiteX0" fmla="*/ 0 w 1465244"/>
              <a:gd name="connsiteY0" fmla="*/ 0 h 1311007"/>
              <a:gd name="connsiteX1" fmla="*/ 1355075 w 1465244"/>
              <a:gd name="connsiteY1" fmla="*/ 0 h 1311007"/>
              <a:gd name="connsiteX2" fmla="*/ 1465244 w 1465244"/>
              <a:gd name="connsiteY2" fmla="*/ 1311007 h 1311007"/>
              <a:gd name="connsiteX3" fmla="*/ 826265 w 1465244"/>
              <a:gd name="connsiteY3" fmla="*/ 1145754 h 1311007"/>
              <a:gd name="connsiteX4" fmla="*/ 0 w 1465244"/>
              <a:gd name="connsiteY4" fmla="*/ 0 h 1311007"/>
              <a:gd name="connsiteX0" fmla="*/ 0 w 1586430"/>
              <a:gd name="connsiteY0" fmla="*/ 0 h 1322024"/>
              <a:gd name="connsiteX1" fmla="*/ 1355075 w 1586430"/>
              <a:gd name="connsiteY1" fmla="*/ 0 h 1322024"/>
              <a:gd name="connsiteX2" fmla="*/ 1586430 w 1586430"/>
              <a:gd name="connsiteY2" fmla="*/ 1322024 h 1322024"/>
              <a:gd name="connsiteX3" fmla="*/ 826265 w 1586430"/>
              <a:gd name="connsiteY3" fmla="*/ 1145754 h 1322024"/>
              <a:gd name="connsiteX4" fmla="*/ 0 w 1586430"/>
              <a:gd name="connsiteY4" fmla="*/ 0 h 1322024"/>
              <a:gd name="connsiteX0" fmla="*/ 0 w 1586430"/>
              <a:gd name="connsiteY0" fmla="*/ 0 h 1322024"/>
              <a:gd name="connsiteX1" fmla="*/ 1355075 w 1586430"/>
              <a:gd name="connsiteY1" fmla="*/ 0 h 1322024"/>
              <a:gd name="connsiteX2" fmla="*/ 1586430 w 1586430"/>
              <a:gd name="connsiteY2" fmla="*/ 1322024 h 1322024"/>
              <a:gd name="connsiteX3" fmla="*/ 815248 w 1586430"/>
              <a:gd name="connsiteY3" fmla="*/ 1156771 h 1322024"/>
              <a:gd name="connsiteX4" fmla="*/ 0 w 1586430"/>
              <a:gd name="connsiteY4" fmla="*/ 0 h 1322024"/>
              <a:gd name="connsiteX0" fmla="*/ 0 w 1586430"/>
              <a:gd name="connsiteY0" fmla="*/ 0 h 1322024"/>
              <a:gd name="connsiteX1" fmla="*/ 1355075 w 1586430"/>
              <a:gd name="connsiteY1" fmla="*/ 0 h 1322024"/>
              <a:gd name="connsiteX2" fmla="*/ 1586430 w 1586430"/>
              <a:gd name="connsiteY2" fmla="*/ 1322024 h 1322024"/>
              <a:gd name="connsiteX3" fmla="*/ 771444 w 1586430"/>
              <a:gd name="connsiteY3" fmla="*/ 1145886 h 1322024"/>
              <a:gd name="connsiteX4" fmla="*/ 0 w 1586430"/>
              <a:gd name="connsiteY4" fmla="*/ 0 h 1322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86430" h="1322024">
                <a:moveTo>
                  <a:pt x="0" y="0"/>
                </a:moveTo>
                <a:lnTo>
                  <a:pt x="1355075" y="0"/>
                </a:lnTo>
                <a:lnTo>
                  <a:pt x="1586430" y="1322024"/>
                </a:lnTo>
                <a:lnTo>
                  <a:pt x="771444" y="114588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73CBF3">
                  <a:alpha val="0"/>
                </a:srgbClr>
              </a:gs>
              <a:gs pos="53000">
                <a:srgbClr val="44ADDE">
                  <a:alpha val="60000"/>
                </a:srgbClr>
              </a:gs>
              <a:gs pos="100000">
                <a:srgbClr val="2C76AE">
                  <a:alpha val="0"/>
                </a:srgb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48"/>
          </a:p>
        </p:txBody>
      </p:sp>
    </p:spTree>
    <p:extLst>
      <p:ext uri="{BB962C8B-B14F-4D97-AF65-F5344CB8AC3E}">
        <p14:creationId xmlns:p14="http://schemas.microsoft.com/office/powerpoint/2010/main" val="2834739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</p:sldLayoutIdLst>
  <p:hf hdr="0" ftr="0" dt="0"/>
  <p:txStyles>
    <p:titleStyle>
      <a:lvl1pPr algn="l" defTabSz="950058" rtl="0" eaLnBrk="1" latinLnBrk="0" hangingPunct="1">
        <a:lnSpc>
          <a:spcPct val="90000"/>
        </a:lnSpc>
        <a:spcBef>
          <a:spcPct val="0"/>
        </a:spcBef>
        <a:buNone/>
        <a:defRPr kumimoji="1" sz="457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7514" indent="-237514" algn="l" defTabSz="950058" rtl="0" eaLnBrk="1" latinLnBrk="0" hangingPunct="1">
        <a:lnSpc>
          <a:spcPct val="90000"/>
        </a:lnSpc>
        <a:spcBef>
          <a:spcPts val="1039"/>
        </a:spcBef>
        <a:buFont typeface="Arial" panose="020B0604020202020204" pitchFamily="34" charset="0"/>
        <a:buChar char="•"/>
        <a:defRPr kumimoji="1" sz="2909" kern="1200">
          <a:solidFill>
            <a:schemeClr val="tx1"/>
          </a:solidFill>
          <a:latin typeface="+mn-lt"/>
          <a:ea typeface="+mn-ea"/>
          <a:cs typeface="+mn-cs"/>
        </a:defRPr>
      </a:lvl1pPr>
      <a:lvl2pPr marL="712543" indent="-237514" algn="l" defTabSz="950058" rtl="0" eaLnBrk="1" latinLnBrk="0" hangingPunct="1">
        <a:lnSpc>
          <a:spcPct val="90000"/>
        </a:lnSpc>
        <a:spcBef>
          <a:spcPts val="520"/>
        </a:spcBef>
        <a:buFont typeface="Arial" panose="020B0604020202020204" pitchFamily="34" charset="0"/>
        <a:buChar char="•"/>
        <a:defRPr kumimoji="1" sz="2494" kern="1200">
          <a:solidFill>
            <a:schemeClr val="tx1"/>
          </a:solidFill>
          <a:latin typeface="+mn-lt"/>
          <a:ea typeface="+mn-ea"/>
          <a:cs typeface="+mn-cs"/>
        </a:defRPr>
      </a:lvl2pPr>
      <a:lvl3pPr marL="1187573" indent="-237514" algn="l" defTabSz="950058" rtl="0" eaLnBrk="1" latinLnBrk="0" hangingPunct="1">
        <a:lnSpc>
          <a:spcPct val="90000"/>
        </a:lnSpc>
        <a:spcBef>
          <a:spcPts val="520"/>
        </a:spcBef>
        <a:buFont typeface="Arial" panose="020B0604020202020204" pitchFamily="34" charset="0"/>
        <a:buChar char="•"/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3pPr>
      <a:lvl4pPr marL="1662601" indent="-237514" algn="l" defTabSz="950058" rtl="0" eaLnBrk="1" latinLnBrk="0" hangingPunct="1">
        <a:lnSpc>
          <a:spcPct val="90000"/>
        </a:lnSpc>
        <a:spcBef>
          <a:spcPts val="520"/>
        </a:spcBef>
        <a:buFont typeface="Arial" panose="020B0604020202020204" pitchFamily="34" charset="0"/>
        <a:buChar char="•"/>
        <a:defRPr kumimoji="1" sz="1870" kern="1200">
          <a:solidFill>
            <a:schemeClr val="tx1"/>
          </a:solidFill>
          <a:latin typeface="+mn-lt"/>
          <a:ea typeface="+mn-ea"/>
          <a:cs typeface="+mn-cs"/>
        </a:defRPr>
      </a:lvl4pPr>
      <a:lvl5pPr marL="2137630" indent="-237514" algn="l" defTabSz="950058" rtl="0" eaLnBrk="1" latinLnBrk="0" hangingPunct="1">
        <a:lnSpc>
          <a:spcPct val="90000"/>
        </a:lnSpc>
        <a:spcBef>
          <a:spcPts val="520"/>
        </a:spcBef>
        <a:buFont typeface="Arial" panose="020B0604020202020204" pitchFamily="34" charset="0"/>
        <a:buChar char="•"/>
        <a:defRPr kumimoji="1" sz="1870" kern="1200">
          <a:solidFill>
            <a:schemeClr val="tx1"/>
          </a:solidFill>
          <a:latin typeface="+mn-lt"/>
          <a:ea typeface="+mn-ea"/>
          <a:cs typeface="+mn-cs"/>
        </a:defRPr>
      </a:lvl5pPr>
      <a:lvl6pPr marL="2612660" indent="-237514" algn="l" defTabSz="950058" rtl="0" eaLnBrk="1" latinLnBrk="0" hangingPunct="1">
        <a:lnSpc>
          <a:spcPct val="90000"/>
        </a:lnSpc>
        <a:spcBef>
          <a:spcPts val="520"/>
        </a:spcBef>
        <a:buFont typeface="Arial" panose="020B0604020202020204" pitchFamily="34" charset="0"/>
        <a:buChar char="•"/>
        <a:defRPr kumimoji="1" sz="1870" kern="1200">
          <a:solidFill>
            <a:schemeClr val="tx1"/>
          </a:solidFill>
          <a:latin typeface="+mn-lt"/>
          <a:ea typeface="+mn-ea"/>
          <a:cs typeface="+mn-cs"/>
        </a:defRPr>
      </a:lvl6pPr>
      <a:lvl7pPr marL="3087689" indent="-237514" algn="l" defTabSz="950058" rtl="0" eaLnBrk="1" latinLnBrk="0" hangingPunct="1">
        <a:lnSpc>
          <a:spcPct val="90000"/>
        </a:lnSpc>
        <a:spcBef>
          <a:spcPts val="520"/>
        </a:spcBef>
        <a:buFont typeface="Arial" panose="020B0604020202020204" pitchFamily="34" charset="0"/>
        <a:buChar char="•"/>
        <a:defRPr kumimoji="1" sz="1870" kern="1200">
          <a:solidFill>
            <a:schemeClr val="tx1"/>
          </a:solidFill>
          <a:latin typeface="+mn-lt"/>
          <a:ea typeface="+mn-ea"/>
          <a:cs typeface="+mn-cs"/>
        </a:defRPr>
      </a:lvl7pPr>
      <a:lvl8pPr marL="3562717" indent="-237514" algn="l" defTabSz="950058" rtl="0" eaLnBrk="1" latinLnBrk="0" hangingPunct="1">
        <a:lnSpc>
          <a:spcPct val="90000"/>
        </a:lnSpc>
        <a:spcBef>
          <a:spcPts val="520"/>
        </a:spcBef>
        <a:buFont typeface="Arial" panose="020B0604020202020204" pitchFamily="34" charset="0"/>
        <a:buChar char="•"/>
        <a:defRPr kumimoji="1" sz="1870" kern="1200">
          <a:solidFill>
            <a:schemeClr val="tx1"/>
          </a:solidFill>
          <a:latin typeface="+mn-lt"/>
          <a:ea typeface="+mn-ea"/>
          <a:cs typeface="+mn-cs"/>
        </a:defRPr>
      </a:lvl8pPr>
      <a:lvl9pPr marL="4037747" indent="-237514" algn="l" defTabSz="950058" rtl="0" eaLnBrk="1" latinLnBrk="0" hangingPunct="1">
        <a:lnSpc>
          <a:spcPct val="90000"/>
        </a:lnSpc>
        <a:spcBef>
          <a:spcPts val="520"/>
        </a:spcBef>
        <a:buFont typeface="Arial" panose="020B0604020202020204" pitchFamily="34" charset="0"/>
        <a:buChar char="•"/>
        <a:defRPr kumimoji="1" sz="187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50058" rtl="0" eaLnBrk="1" latinLnBrk="0" hangingPunct="1">
        <a:defRPr kumimoji="1" sz="1870" kern="1200">
          <a:solidFill>
            <a:schemeClr val="tx1"/>
          </a:solidFill>
          <a:latin typeface="+mn-lt"/>
          <a:ea typeface="+mn-ea"/>
          <a:cs typeface="+mn-cs"/>
        </a:defRPr>
      </a:lvl1pPr>
      <a:lvl2pPr marL="475030" algn="l" defTabSz="950058" rtl="0" eaLnBrk="1" latinLnBrk="0" hangingPunct="1">
        <a:defRPr kumimoji="1" sz="1870" kern="1200">
          <a:solidFill>
            <a:schemeClr val="tx1"/>
          </a:solidFill>
          <a:latin typeface="+mn-lt"/>
          <a:ea typeface="+mn-ea"/>
          <a:cs typeface="+mn-cs"/>
        </a:defRPr>
      </a:lvl2pPr>
      <a:lvl3pPr marL="950058" algn="l" defTabSz="950058" rtl="0" eaLnBrk="1" latinLnBrk="0" hangingPunct="1">
        <a:defRPr kumimoji="1" sz="1870" kern="1200">
          <a:solidFill>
            <a:schemeClr val="tx1"/>
          </a:solidFill>
          <a:latin typeface="+mn-lt"/>
          <a:ea typeface="+mn-ea"/>
          <a:cs typeface="+mn-cs"/>
        </a:defRPr>
      </a:lvl3pPr>
      <a:lvl4pPr marL="1425087" algn="l" defTabSz="950058" rtl="0" eaLnBrk="1" latinLnBrk="0" hangingPunct="1">
        <a:defRPr kumimoji="1" sz="1870" kern="1200">
          <a:solidFill>
            <a:schemeClr val="tx1"/>
          </a:solidFill>
          <a:latin typeface="+mn-lt"/>
          <a:ea typeface="+mn-ea"/>
          <a:cs typeface="+mn-cs"/>
        </a:defRPr>
      </a:lvl4pPr>
      <a:lvl5pPr marL="1900115" algn="l" defTabSz="950058" rtl="0" eaLnBrk="1" latinLnBrk="0" hangingPunct="1">
        <a:defRPr kumimoji="1" sz="1870" kern="1200">
          <a:solidFill>
            <a:schemeClr val="tx1"/>
          </a:solidFill>
          <a:latin typeface="+mn-lt"/>
          <a:ea typeface="+mn-ea"/>
          <a:cs typeface="+mn-cs"/>
        </a:defRPr>
      </a:lvl5pPr>
      <a:lvl6pPr marL="2375146" algn="l" defTabSz="950058" rtl="0" eaLnBrk="1" latinLnBrk="0" hangingPunct="1">
        <a:defRPr kumimoji="1" sz="1870" kern="1200">
          <a:solidFill>
            <a:schemeClr val="tx1"/>
          </a:solidFill>
          <a:latin typeface="+mn-lt"/>
          <a:ea typeface="+mn-ea"/>
          <a:cs typeface="+mn-cs"/>
        </a:defRPr>
      </a:lvl6pPr>
      <a:lvl7pPr marL="2850173" algn="l" defTabSz="950058" rtl="0" eaLnBrk="1" latinLnBrk="0" hangingPunct="1">
        <a:defRPr kumimoji="1" sz="1870" kern="1200">
          <a:solidFill>
            <a:schemeClr val="tx1"/>
          </a:solidFill>
          <a:latin typeface="+mn-lt"/>
          <a:ea typeface="+mn-ea"/>
          <a:cs typeface="+mn-cs"/>
        </a:defRPr>
      </a:lvl7pPr>
      <a:lvl8pPr marL="3325204" algn="l" defTabSz="950058" rtl="0" eaLnBrk="1" latinLnBrk="0" hangingPunct="1">
        <a:defRPr kumimoji="1" sz="1870" kern="1200">
          <a:solidFill>
            <a:schemeClr val="tx1"/>
          </a:solidFill>
          <a:latin typeface="+mn-lt"/>
          <a:ea typeface="+mn-ea"/>
          <a:cs typeface="+mn-cs"/>
        </a:defRPr>
      </a:lvl8pPr>
      <a:lvl9pPr marL="3800231" algn="l" defTabSz="950058" rtl="0" eaLnBrk="1" latinLnBrk="0" hangingPunct="1">
        <a:defRPr kumimoji="1" sz="187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406" userDrawn="1">
          <p15:clr>
            <a:srgbClr val="F26B43"/>
          </p15:clr>
        </p15:guide>
        <p15:guide id="2" pos="3175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2934" y="402484"/>
            <a:ext cx="8693170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934" y="2012414"/>
            <a:ext cx="8693170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2934" y="7006700"/>
            <a:ext cx="2267784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5/14/2026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8682" y="7006700"/>
            <a:ext cx="3401675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18320" y="7006700"/>
            <a:ext cx="2267784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正方形/長方形 7">
            <a:extLst>
              <a:ext uri="{FF2B5EF4-FFF2-40B4-BE49-F238E27FC236}">
                <a16:creationId xmlns:a16="http://schemas.microsoft.com/office/drawing/2014/main" id="{7037FACF-F2D9-8457-1772-1A545E5009F0}"/>
              </a:ext>
            </a:extLst>
          </p:cNvPr>
          <p:cNvSpPr/>
          <p:nvPr userDrawn="1"/>
        </p:nvSpPr>
        <p:spPr>
          <a:xfrm>
            <a:off x="0" y="1"/>
            <a:ext cx="1893107" cy="328114"/>
          </a:xfrm>
          <a:custGeom>
            <a:avLst/>
            <a:gdLst>
              <a:gd name="connsiteX0" fmla="*/ 0 w 1860606"/>
              <a:gd name="connsiteY0" fmla="*/ 0 h 297659"/>
              <a:gd name="connsiteX1" fmla="*/ 1860606 w 1860606"/>
              <a:gd name="connsiteY1" fmla="*/ 0 h 297659"/>
              <a:gd name="connsiteX2" fmla="*/ 1860606 w 1860606"/>
              <a:gd name="connsiteY2" fmla="*/ 297659 h 297659"/>
              <a:gd name="connsiteX3" fmla="*/ 0 w 1860606"/>
              <a:gd name="connsiteY3" fmla="*/ 297659 h 297659"/>
              <a:gd name="connsiteX4" fmla="*/ 0 w 1860606"/>
              <a:gd name="connsiteY4" fmla="*/ 0 h 297659"/>
              <a:gd name="connsiteX0" fmla="*/ 0 w 1860606"/>
              <a:gd name="connsiteY0" fmla="*/ 0 h 297659"/>
              <a:gd name="connsiteX1" fmla="*/ 1860606 w 1860606"/>
              <a:gd name="connsiteY1" fmla="*/ 0 h 297659"/>
              <a:gd name="connsiteX2" fmla="*/ 1598212 w 1860606"/>
              <a:gd name="connsiteY2" fmla="*/ 297659 h 297659"/>
              <a:gd name="connsiteX3" fmla="*/ 0 w 1860606"/>
              <a:gd name="connsiteY3" fmla="*/ 297659 h 297659"/>
              <a:gd name="connsiteX4" fmla="*/ 0 w 1860606"/>
              <a:gd name="connsiteY4" fmla="*/ 0 h 2976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60606" h="297659">
                <a:moveTo>
                  <a:pt x="0" y="0"/>
                </a:moveTo>
                <a:lnTo>
                  <a:pt x="1860606" y="0"/>
                </a:lnTo>
                <a:lnTo>
                  <a:pt x="1598212" y="297659"/>
                </a:lnTo>
                <a:lnTo>
                  <a:pt x="0" y="297659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54C3F1">
                  <a:alpha val="60000"/>
                </a:srgbClr>
              </a:gs>
              <a:gs pos="99000">
                <a:srgbClr val="336AA9"/>
              </a:gs>
              <a:gs pos="78000">
                <a:srgbClr val="54C3F1"/>
              </a:gs>
              <a:gs pos="100000">
                <a:srgbClr val="1C2B76">
                  <a:alpha val="62000"/>
                </a:srgbClr>
              </a:gs>
            </a:gsLst>
            <a:lin ang="192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43" b="1" dirty="0"/>
              <a:t>Hyogo Prefecture</a:t>
            </a:r>
            <a:endParaRPr kumimoji="1" lang="ja-JP" altLang="en-US" sz="943" b="1" dirty="0"/>
          </a:p>
        </p:txBody>
      </p:sp>
      <p:sp>
        <p:nvSpPr>
          <p:cNvPr id="8" name="直角三角形 7">
            <a:extLst>
              <a:ext uri="{FF2B5EF4-FFF2-40B4-BE49-F238E27FC236}">
                <a16:creationId xmlns:a16="http://schemas.microsoft.com/office/drawing/2014/main" id="{7C6F8231-E2AD-90FE-6040-451BDB8F5EE5}"/>
              </a:ext>
            </a:extLst>
          </p:cNvPr>
          <p:cNvSpPr/>
          <p:nvPr userDrawn="1"/>
        </p:nvSpPr>
        <p:spPr>
          <a:xfrm>
            <a:off x="2" y="6332597"/>
            <a:ext cx="436871" cy="1227078"/>
          </a:xfrm>
          <a:prstGeom prst="rtTriangle">
            <a:avLst/>
          </a:prstGeom>
          <a:gradFill flip="none" rotWithShape="1">
            <a:gsLst>
              <a:gs pos="0">
                <a:srgbClr val="54C3F1">
                  <a:alpha val="60000"/>
                </a:srgbClr>
              </a:gs>
              <a:gs pos="35000">
                <a:srgbClr val="54C3F1"/>
              </a:gs>
              <a:gs pos="100000">
                <a:srgbClr val="1C2B76">
                  <a:alpha val="60000"/>
                </a:srgbClr>
              </a:gs>
            </a:gsLst>
            <a:lin ang="186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48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3F93EF65-01EC-0126-D9B8-8C0BEE2B9E28}"/>
              </a:ext>
            </a:extLst>
          </p:cNvPr>
          <p:cNvGrpSpPr/>
          <p:nvPr userDrawn="1"/>
        </p:nvGrpSpPr>
        <p:grpSpPr>
          <a:xfrm>
            <a:off x="9022679" y="2012414"/>
            <a:ext cx="1056360" cy="5552048"/>
            <a:chOff x="7454811" y="1695961"/>
            <a:chExt cx="1180103" cy="5036718"/>
          </a:xfrm>
        </p:grpSpPr>
        <p:sp>
          <p:nvSpPr>
            <p:cNvPr id="10" name="直角三角形 11">
              <a:extLst>
                <a:ext uri="{FF2B5EF4-FFF2-40B4-BE49-F238E27FC236}">
                  <a16:creationId xmlns:a16="http://schemas.microsoft.com/office/drawing/2014/main" id="{AAE38DA7-8411-FAB0-FB40-E6E751ACB9C7}"/>
                </a:ext>
              </a:extLst>
            </p:cNvPr>
            <p:cNvSpPr/>
            <p:nvPr userDrawn="1"/>
          </p:nvSpPr>
          <p:spPr>
            <a:xfrm flipH="1">
              <a:off x="7454811" y="3491463"/>
              <a:ext cx="961027" cy="3241216"/>
            </a:xfrm>
            <a:custGeom>
              <a:avLst/>
              <a:gdLst>
                <a:gd name="connsiteX0" fmla="*/ 0 w 616713"/>
                <a:gd name="connsiteY0" fmla="*/ 3502550 h 3502550"/>
                <a:gd name="connsiteX1" fmla="*/ 0 w 616713"/>
                <a:gd name="connsiteY1" fmla="*/ 0 h 3502550"/>
                <a:gd name="connsiteX2" fmla="*/ 616713 w 616713"/>
                <a:gd name="connsiteY2" fmla="*/ 3502550 h 3502550"/>
                <a:gd name="connsiteX3" fmla="*/ 0 w 616713"/>
                <a:gd name="connsiteY3" fmla="*/ 3502550 h 3502550"/>
                <a:gd name="connsiteX0" fmla="*/ 349858 w 966571"/>
                <a:gd name="connsiteY0" fmla="*/ 3470745 h 3470745"/>
                <a:gd name="connsiteX1" fmla="*/ 0 w 966571"/>
                <a:gd name="connsiteY1" fmla="*/ 0 h 3470745"/>
                <a:gd name="connsiteX2" fmla="*/ 966571 w 966571"/>
                <a:gd name="connsiteY2" fmla="*/ 3470745 h 3470745"/>
                <a:gd name="connsiteX3" fmla="*/ 349858 w 966571"/>
                <a:gd name="connsiteY3" fmla="*/ 3470745 h 3470745"/>
                <a:gd name="connsiteX0" fmla="*/ 0 w 616713"/>
                <a:gd name="connsiteY0" fmla="*/ 3279914 h 3279914"/>
                <a:gd name="connsiteX1" fmla="*/ 119269 w 616713"/>
                <a:gd name="connsiteY1" fmla="*/ 0 h 3279914"/>
                <a:gd name="connsiteX2" fmla="*/ 616713 w 616713"/>
                <a:gd name="connsiteY2" fmla="*/ 3279914 h 3279914"/>
                <a:gd name="connsiteX3" fmla="*/ 0 w 616713"/>
                <a:gd name="connsiteY3" fmla="*/ 3279914 h 3279914"/>
                <a:gd name="connsiteX0" fmla="*/ 341906 w 958619"/>
                <a:gd name="connsiteY0" fmla="*/ 3279914 h 3279914"/>
                <a:gd name="connsiteX1" fmla="*/ 0 w 958619"/>
                <a:gd name="connsiteY1" fmla="*/ 0 h 3279914"/>
                <a:gd name="connsiteX2" fmla="*/ 958619 w 958619"/>
                <a:gd name="connsiteY2" fmla="*/ 3279914 h 3279914"/>
                <a:gd name="connsiteX3" fmla="*/ 341906 w 958619"/>
                <a:gd name="connsiteY3" fmla="*/ 3279914 h 3279914"/>
                <a:gd name="connsiteX0" fmla="*/ 421419 w 958619"/>
                <a:gd name="connsiteY0" fmla="*/ 3295817 h 3295817"/>
                <a:gd name="connsiteX1" fmla="*/ 0 w 958619"/>
                <a:gd name="connsiteY1" fmla="*/ 0 h 3295817"/>
                <a:gd name="connsiteX2" fmla="*/ 958619 w 958619"/>
                <a:gd name="connsiteY2" fmla="*/ 3279914 h 3295817"/>
                <a:gd name="connsiteX3" fmla="*/ 421419 w 958619"/>
                <a:gd name="connsiteY3" fmla="*/ 3295817 h 3295817"/>
                <a:gd name="connsiteX0" fmla="*/ 405517 w 958619"/>
                <a:gd name="connsiteY0" fmla="*/ 3295817 h 3295817"/>
                <a:gd name="connsiteX1" fmla="*/ 0 w 958619"/>
                <a:gd name="connsiteY1" fmla="*/ 0 h 3295817"/>
                <a:gd name="connsiteX2" fmla="*/ 958619 w 958619"/>
                <a:gd name="connsiteY2" fmla="*/ 3279914 h 3295817"/>
                <a:gd name="connsiteX3" fmla="*/ 405517 w 958619"/>
                <a:gd name="connsiteY3" fmla="*/ 3295817 h 3295817"/>
                <a:gd name="connsiteX0" fmla="*/ 384252 w 937354"/>
                <a:gd name="connsiteY0" fmla="*/ 3258603 h 3258603"/>
                <a:gd name="connsiteX1" fmla="*/ 0 w 937354"/>
                <a:gd name="connsiteY1" fmla="*/ 0 h 3258603"/>
                <a:gd name="connsiteX2" fmla="*/ 937354 w 937354"/>
                <a:gd name="connsiteY2" fmla="*/ 3242700 h 3258603"/>
                <a:gd name="connsiteX3" fmla="*/ 384252 w 937354"/>
                <a:gd name="connsiteY3" fmla="*/ 3258603 h 3258603"/>
                <a:gd name="connsiteX0" fmla="*/ 405517 w 958619"/>
                <a:gd name="connsiteY0" fmla="*/ 3253287 h 3253287"/>
                <a:gd name="connsiteX1" fmla="*/ 0 w 958619"/>
                <a:gd name="connsiteY1" fmla="*/ 0 h 3253287"/>
                <a:gd name="connsiteX2" fmla="*/ 958619 w 958619"/>
                <a:gd name="connsiteY2" fmla="*/ 3237384 h 3253287"/>
                <a:gd name="connsiteX3" fmla="*/ 405517 w 958619"/>
                <a:gd name="connsiteY3" fmla="*/ 3253287 h 3253287"/>
                <a:gd name="connsiteX0" fmla="*/ 405517 w 958619"/>
                <a:gd name="connsiteY0" fmla="*/ 3242655 h 3242655"/>
                <a:gd name="connsiteX1" fmla="*/ 0 w 958619"/>
                <a:gd name="connsiteY1" fmla="*/ 0 h 3242655"/>
                <a:gd name="connsiteX2" fmla="*/ 958619 w 958619"/>
                <a:gd name="connsiteY2" fmla="*/ 3237384 h 3242655"/>
                <a:gd name="connsiteX3" fmla="*/ 405517 w 958619"/>
                <a:gd name="connsiteY3" fmla="*/ 3242655 h 3242655"/>
                <a:gd name="connsiteX0" fmla="*/ 618168 w 958619"/>
                <a:gd name="connsiteY0" fmla="*/ 3178859 h 3237384"/>
                <a:gd name="connsiteX1" fmla="*/ 0 w 958619"/>
                <a:gd name="connsiteY1" fmla="*/ 0 h 3237384"/>
                <a:gd name="connsiteX2" fmla="*/ 958619 w 958619"/>
                <a:gd name="connsiteY2" fmla="*/ 3237384 h 3237384"/>
                <a:gd name="connsiteX3" fmla="*/ 618168 w 958619"/>
                <a:gd name="connsiteY3" fmla="*/ 3178859 h 3237384"/>
                <a:gd name="connsiteX0" fmla="*/ 400201 w 958619"/>
                <a:gd name="connsiteY0" fmla="*/ 3242654 h 3242654"/>
                <a:gd name="connsiteX1" fmla="*/ 0 w 958619"/>
                <a:gd name="connsiteY1" fmla="*/ 0 h 3242654"/>
                <a:gd name="connsiteX2" fmla="*/ 958619 w 958619"/>
                <a:gd name="connsiteY2" fmla="*/ 3237384 h 3242654"/>
                <a:gd name="connsiteX3" fmla="*/ 400201 w 958619"/>
                <a:gd name="connsiteY3" fmla="*/ 3242654 h 3242654"/>
                <a:gd name="connsiteX0" fmla="*/ 415676 w 974094"/>
                <a:gd name="connsiteY0" fmla="*/ 3649403 h 3649403"/>
                <a:gd name="connsiteX1" fmla="*/ 0 w 974094"/>
                <a:gd name="connsiteY1" fmla="*/ 0 h 3649403"/>
                <a:gd name="connsiteX2" fmla="*/ 974094 w 974094"/>
                <a:gd name="connsiteY2" fmla="*/ 3644133 h 3649403"/>
                <a:gd name="connsiteX3" fmla="*/ 415676 w 974094"/>
                <a:gd name="connsiteY3" fmla="*/ 3649403 h 3649403"/>
                <a:gd name="connsiteX0" fmla="*/ 222243 w 780661"/>
                <a:gd name="connsiteY0" fmla="*/ 3291077 h 3291077"/>
                <a:gd name="connsiteX1" fmla="*/ 0 w 780661"/>
                <a:gd name="connsiteY1" fmla="*/ 0 h 3291077"/>
                <a:gd name="connsiteX2" fmla="*/ 780661 w 780661"/>
                <a:gd name="connsiteY2" fmla="*/ 3285807 h 3291077"/>
                <a:gd name="connsiteX3" fmla="*/ 222243 w 780661"/>
                <a:gd name="connsiteY3" fmla="*/ 3291077 h 3291077"/>
                <a:gd name="connsiteX0" fmla="*/ 222243 w 771866"/>
                <a:gd name="connsiteY0" fmla="*/ 3291077 h 3314861"/>
                <a:gd name="connsiteX1" fmla="*/ 0 w 771866"/>
                <a:gd name="connsiteY1" fmla="*/ 0 h 3314861"/>
                <a:gd name="connsiteX2" fmla="*/ 771866 w 771866"/>
                <a:gd name="connsiteY2" fmla="*/ 3314861 h 3314861"/>
                <a:gd name="connsiteX3" fmla="*/ 222243 w 771866"/>
                <a:gd name="connsiteY3" fmla="*/ 3291077 h 3314861"/>
                <a:gd name="connsiteX0" fmla="*/ 222243 w 780661"/>
                <a:gd name="connsiteY0" fmla="*/ 3291077 h 3295492"/>
                <a:gd name="connsiteX1" fmla="*/ 0 w 780661"/>
                <a:gd name="connsiteY1" fmla="*/ 0 h 3295492"/>
                <a:gd name="connsiteX2" fmla="*/ 780661 w 780661"/>
                <a:gd name="connsiteY2" fmla="*/ 3295492 h 3295492"/>
                <a:gd name="connsiteX3" fmla="*/ 222243 w 780661"/>
                <a:gd name="connsiteY3" fmla="*/ 3291077 h 32954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0661" h="3295492">
                  <a:moveTo>
                    <a:pt x="222243" y="3291077"/>
                  </a:moveTo>
                  <a:lnTo>
                    <a:pt x="0" y="0"/>
                  </a:lnTo>
                  <a:lnTo>
                    <a:pt x="780661" y="3295492"/>
                  </a:lnTo>
                  <a:lnTo>
                    <a:pt x="222243" y="3291077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54C3F1">
                    <a:alpha val="60000"/>
                  </a:srgbClr>
                </a:gs>
                <a:gs pos="68000">
                  <a:srgbClr val="54C3F1"/>
                </a:gs>
                <a:gs pos="100000">
                  <a:srgbClr val="1C2B76">
                    <a:alpha val="80000"/>
                  </a:srgb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848"/>
            </a:p>
          </p:txBody>
        </p:sp>
        <p:sp>
          <p:nvSpPr>
            <p:cNvPr id="11" name="直角三角形 10">
              <a:extLst>
                <a:ext uri="{FF2B5EF4-FFF2-40B4-BE49-F238E27FC236}">
                  <a16:creationId xmlns:a16="http://schemas.microsoft.com/office/drawing/2014/main" id="{65264235-FC5E-8C0A-9FAD-AAB88DBA26DD}"/>
                </a:ext>
              </a:extLst>
            </p:cNvPr>
            <p:cNvSpPr/>
            <p:nvPr userDrawn="1"/>
          </p:nvSpPr>
          <p:spPr>
            <a:xfrm flipH="1">
              <a:off x="8007151" y="1695961"/>
              <a:ext cx="627763" cy="5032375"/>
            </a:xfrm>
            <a:prstGeom prst="rtTriangle">
              <a:avLst/>
            </a:prstGeom>
            <a:gradFill flip="none" rotWithShape="1">
              <a:gsLst>
                <a:gs pos="0">
                  <a:srgbClr val="54C3F1">
                    <a:alpha val="60000"/>
                  </a:srgbClr>
                </a:gs>
                <a:gs pos="69000">
                  <a:srgbClr val="54C3F1"/>
                </a:gs>
                <a:gs pos="100000">
                  <a:srgbClr val="1C2B76"/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848"/>
            </a:p>
          </p:txBody>
        </p:sp>
      </p:grpSp>
    </p:spTree>
    <p:extLst>
      <p:ext uri="{BB962C8B-B14F-4D97-AF65-F5344CB8AC3E}">
        <p14:creationId xmlns:p14="http://schemas.microsoft.com/office/powerpoint/2010/main" val="887967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  <p:sldLayoutId id="2147483882" r:id="rId12"/>
    <p:sldLayoutId id="2147483824" r:id="rId13"/>
    <p:sldLayoutId id="2147483827" r:id="rId14"/>
    <p:sldLayoutId id="2147483825" r:id="rId15"/>
    <p:sldLayoutId id="2147483852" r:id="rId16"/>
    <p:sldLayoutId id="2147483800" r:id="rId17"/>
    <p:sldLayoutId id="2147483801" r:id="rId18"/>
  </p:sldLayoutIdLst>
  <p:hf hdr="0" ftr="0" dt="0"/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81" userDrawn="1">
          <p15:clr>
            <a:srgbClr val="F26B43"/>
          </p15:clr>
        </p15:guide>
        <p15:guide id="2" pos="317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097B0B03-6002-B096-15CB-CD9FD79B3633}"/>
              </a:ext>
            </a:extLst>
          </p:cNvPr>
          <p:cNvSpPr/>
          <p:nvPr/>
        </p:nvSpPr>
        <p:spPr>
          <a:xfrm>
            <a:off x="846969" y="1308769"/>
            <a:ext cx="8218424" cy="187774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タイトル 2">
            <a:extLst>
              <a:ext uri="{FF2B5EF4-FFF2-40B4-BE49-F238E27FC236}">
                <a16:creationId xmlns:a16="http://schemas.microsoft.com/office/drawing/2014/main" id="{A9E257C6-0502-6DC9-D3F3-76EA7213E158}"/>
              </a:ext>
            </a:extLst>
          </p:cNvPr>
          <p:cNvSpPr txBox="1">
            <a:spLocks/>
          </p:cNvSpPr>
          <p:nvPr/>
        </p:nvSpPr>
        <p:spPr>
          <a:xfrm>
            <a:off x="816354" y="691536"/>
            <a:ext cx="8110412" cy="532089"/>
          </a:xfrm>
          <a:prstGeom prst="rect">
            <a:avLst/>
          </a:prstGeom>
          <a:noFill/>
          <a:effectLst/>
        </p:spPr>
        <p:txBody>
          <a:bodyPr lIns="35097" rIns="35097">
            <a:noAutofit/>
          </a:bodyPr>
          <a:lstStyle>
            <a:lvl1pPr algn="l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400" b="1" kern="1200">
                <a:solidFill>
                  <a:srgbClr val="1286AD"/>
                </a:solidFill>
                <a:effectLst/>
                <a:latin typeface="+mn-ea"/>
                <a:ea typeface="+mn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2800" dirty="0"/>
              <a:t>（参考）事業イメージ</a:t>
            </a:r>
            <a:endParaRPr lang="en-US" altLang="ja-JP" sz="2800" dirty="0"/>
          </a:p>
          <a:p>
            <a:pPr>
              <a:lnSpc>
                <a:spcPct val="100000"/>
              </a:lnSpc>
            </a:pPr>
            <a:r>
              <a:rPr lang="ja-JP" altLang="en-US" sz="2800" dirty="0"/>
              <a:t>　</a:t>
            </a:r>
          </a:p>
        </p:txBody>
      </p: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076B239E-30CA-6EE5-154C-0DF368D40EB5}"/>
              </a:ext>
            </a:extLst>
          </p:cNvPr>
          <p:cNvCxnSpPr>
            <a:cxnSpLocks/>
          </p:cNvCxnSpPr>
          <p:nvPr/>
        </p:nvCxnSpPr>
        <p:spPr>
          <a:xfrm flipV="1">
            <a:off x="377324" y="7229370"/>
            <a:ext cx="9260889" cy="995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D0BB6598-59FE-6CC8-4F4F-A2078C93497F}"/>
              </a:ext>
            </a:extLst>
          </p:cNvPr>
          <p:cNvSpPr/>
          <p:nvPr/>
        </p:nvSpPr>
        <p:spPr>
          <a:xfrm>
            <a:off x="1086222" y="1948917"/>
            <a:ext cx="2107807" cy="1056056"/>
          </a:xfrm>
          <a:prstGeom prst="round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accent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基調講演</a:t>
            </a:r>
            <a:r>
              <a:rPr lang="ja-JP" altLang="en-US" dirty="0">
                <a:solidFill>
                  <a:schemeClr val="accent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endParaRPr kumimoji="1" lang="en-US" altLang="ja-JP" dirty="0">
              <a:solidFill>
                <a:schemeClr val="tx1"/>
              </a:solidFill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974AC0E3-52F9-DED2-61A6-35349628D480}"/>
              </a:ext>
            </a:extLst>
          </p:cNvPr>
          <p:cNvSpPr/>
          <p:nvPr/>
        </p:nvSpPr>
        <p:spPr>
          <a:xfrm>
            <a:off x="3908486" y="1925750"/>
            <a:ext cx="1960811" cy="1062008"/>
          </a:xfrm>
          <a:prstGeom prst="round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accent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コンテンツ</a:t>
            </a:r>
            <a:endParaRPr kumimoji="1" lang="en-US" altLang="ja-JP" dirty="0">
              <a:solidFill>
                <a:schemeClr val="accent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accent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事例発表</a:t>
            </a:r>
            <a:endParaRPr kumimoji="1" lang="en-US" altLang="ja-JP" dirty="0">
              <a:solidFill>
                <a:schemeClr val="accent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kumimoji="1"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D91EC93E-4CC1-13DB-8A4F-B704325F463B}"/>
              </a:ext>
            </a:extLst>
          </p:cNvPr>
          <p:cNvSpPr/>
          <p:nvPr/>
        </p:nvSpPr>
        <p:spPr>
          <a:xfrm>
            <a:off x="6583776" y="1937592"/>
            <a:ext cx="2076099" cy="1030912"/>
          </a:xfrm>
          <a:prstGeom prst="round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accent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ワークショップ</a:t>
            </a:r>
            <a:endParaRPr kumimoji="1" lang="en-US" altLang="ja-JP" dirty="0">
              <a:solidFill>
                <a:schemeClr val="accent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矢印: V 字型 8">
            <a:extLst>
              <a:ext uri="{FF2B5EF4-FFF2-40B4-BE49-F238E27FC236}">
                <a16:creationId xmlns:a16="http://schemas.microsoft.com/office/drawing/2014/main" id="{3ADCF9E6-621D-7E80-8933-3518EEAE7D26}"/>
              </a:ext>
            </a:extLst>
          </p:cNvPr>
          <p:cNvSpPr/>
          <p:nvPr/>
        </p:nvSpPr>
        <p:spPr>
          <a:xfrm>
            <a:off x="3421566" y="2195080"/>
            <a:ext cx="348308" cy="346279"/>
          </a:xfrm>
          <a:prstGeom prst="notch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矢印: V 字型 11">
            <a:extLst>
              <a:ext uri="{FF2B5EF4-FFF2-40B4-BE49-F238E27FC236}">
                <a16:creationId xmlns:a16="http://schemas.microsoft.com/office/drawing/2014/main" id="{4C4BF5C0-3E90-14FD-EC47-A6A6BB1E84CF}"/>
              </a:ext>
            </a:extLst>
          </p:cNvPr>
          <p:cNvSpPr/>
          <p:nvPr/>
        </p:nvSpPr>
        <p:spPr>
          <a:xfrm>
            <a:off x="6096834" y="2204071"/>
            <a:ext cx="348308" cy="346279"/>
          </a:xfrm>
          <a:prstGeom prst="notch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7B03EFC0-789F-316D-8609-482E9DBDD1D0}"/>
              </a:ext>
            </a:extLst>
          </p:cNvPr>
          <p:cNvSpPr/>
          <p:nvPr/>
        </p:nvSpPr>
        <p:spPr>
          <a:xfrm>
            <a:off x="514133" y="4390092"/>
            <a:ext cx="2107807" cy="1471946"/>
          </a:xfrm>
          <a:prstGeom prst="round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ﾌｧﾑﾄﾘｯﾌﾟ</a:t>
            </a:r>
            <a:endParaRPr kumimoji="1" lang="en-US" altLang="ja-JP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sz="1200" dirty="0">
                <a:solidFill>
                  <a:schemeClr val="accent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r>
              <a:rPr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旅行事業者を招聘したモニターツアーを実施</a:t>
            </a:r>
            <a:endParaRPr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（旅行会社目線でツアーを</a:t>
            </a:r>
            <a:endParaRPr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ブラッシュアップ）</a:t>
            </a:r>
            <a:endParaRPr kumimoji="1" lang="en-US" altLang="ja-JP" dirty="0">
              <a:solidFill>
                <a:schemeClr val="tx1"/>
              </a:solidFill>
            </a:endParaRPr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D844532A-CC2D-E47D-68FE-AB24A6EA6AD6}"/>
              </a:ext>
            </a:extLst>
          </p:cNvPr>
          <p:cNvSpPr/>
          <p:nvPr/>
        </p:nvSpPr>
        <p:spPr>
          <a:xfrm>
            <a:off x="2877744" y="4336161"/>
            <a:ext cx="2107807" cy="1460446"/>
          </a:xfrm>
          <a:prstGeom prst="round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ツアー販売</a:t>
            </a:r>
            <a:endParaRPr kumimoji="1" lang="en-US" altLang="ja-JP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sz="1200" dirty="0">
                <a:solidFill>
                  <a:schemeClr val="accent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endParaRPr kumimoji="1" lang="en-US" altLang="ja-JP" dirty="0">
              <a:solidFill>
                <a:schemeClr val="tx1"/>
              </a:solidFill>
            </a:endParaRPr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50A7543A-01EE-2B19-BED5-23A5BADB7F98}"/>
              </a:ext>
            </a:extLst>
          </p:cNvPr>
          <p:cNvSpPr/>
          <p:nvPr/>
        </p:nvSpPr>
        <p:spPr>
          <a:xfrm>
            <a:off x="5172467" y="4331093"/>
            <a:ext cx="2201871" cy="1460447"/>
          </a:xfrm>
          <a:prstGeom prst="round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販売プロモーション</a:t>
            </a:r>
            <a:r>
              <a:rPr lang="ja-JP" altLang="en-US" sz="1200" dirty="0">
                <a:solidFill>
                  <a:schemeClr val="accent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endParaRPr kumimoji="1" lang="en-US" altLang="ja-JP" dirty="0">
              <a:solidFill>
                <a:schemeClr val="tx1"/>
              </a:solidFill>
            </a:endParaRPr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A1CE5933-8409-ECF2-3EB7-655AA70C332C}"/>
              </a:ext>
            </a:extLst>
          </p:cNvPr>
          <p:cNvSpPr/>
          <p:nvPr/>
        </p:nvSpPr>
        <p:spPr>
          <a:xfrm>
            <a:off x="7621826" y="4329393"/>
            <a:ext cx="2016387" cy="1460447"/>
          </a:xfrm>
          <a:prstGeom prst="roundRect">
            <a:avLst/>
          </a:prstGeom>
          <a:solidFill>
            <a:srgbClr val="FF99FF"/>
          </a:solidFill>
          <a:ln w="317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継続した誘客</a:t>
            </a:r>
            <a:endParaRPr lang="en-US" altLang="ja-JP" sz="16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6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持続可能な観光基盤の強化</a:t>
            </a:r>
            <a:endParaRPr kumimoji="1" lang="en-US" altLang="ja-JP" dirty="0">
              <a:solidFill>
                <a:schemeClr val="tx1"/>
              </a:solidFill>
            </a:endParaRPr>
          </a:p>
        </p:txBody>
      </p:sp>
      <p:sp>
        <p:nvSpPr>
          <p:cNvPr id="25" name="矢印: V 字型 24">
            <a:extLst>
              <a:ext uri="{FF2B5EF4-FFF2-40B4-BE49-F238E27FC236}">
                <a16:creationId xmlns:a16="http://schemas.microsoft.com/office/drawing/2014/main" id="{D149945F-1653-94E9-E303-C4B33A9D0A92}"/>
              </a:ext>
            </a:extLst>
          </p:cNvPr>
          <p:cNvSpPr/>
          <p:nvPr/>
        </p:nvSpPr>
        <p:spPr>
          <a:xfrm>
            <a:off x="2521983" y="4899082"/>
            <a:ext cx="348308" cy="334605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矢印: V 字型 29">
            <a:extLst>
              <a:ext uri="{FF2B5EF4-FFF2-40B4-BE49-F238E27FC236}">
                <a16:creationId xmlns:a16="http://schemas.microsoft.com/office/drawing/2014/main" id="{D95020D0-A133-C10F-B056-2E1546628A33}"/>
              </a:ext>
            </a:extLst>
          </p:cNvPr>
          <p:cNvSpPr/>
          <p:nvPr/>
        </p:nvSpPr>
        <p:spPr>
          <a:xfrm>
            <a:off x="4956181" y="4899082"/>
            <a:ext cx="348308" cy="334605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矢印: V 字型 30">
            <a:extLst>
              <a:ext uri="{FF2B5EF4-FFF2-40B4-BE49-F238E27FC236}">
                <a16:creationId xmlns:a16="http://schemas.microsoft.com/office/drawing/2014/main" id="{50DEAA19-7076-A03A-5C29-5A97BE9C03F6}"/>
              </a:ext>
            </a:extLst>
          </p:cNvPr>
          <p:cNvSpPr/>
          <p:nvPr/>
        </p:nvSpPr>
        <p:spPr>
          <a:xfrm>
            <a:off x="7370371" y="4886024"/>
            <a:ext cx="348308" cy="334605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四角形: 角を丸くする 32">
            <a:extLst>
              <a:ext uri="{FF2B5EF4-FFF2-40B4-BE49-F238E27FC236}">
                <a16:creationId xmlns:a16="http://schemas.microsoft.com/office/drawing/2014/main" id="{04C73E73-E054-0B45-0DB8-B4DE86D39CC1}"/>
              </a:ext>
            </a:extLst>
          </p:cNvPr>
          <p:cNvSpPr/>
          <p:nvPr/>
        </p:nvSpPr>
        <p:spPr>
          <a:xfrm>
            <a:off x="4075881" y="5981681"/>
            <a:ext cx="3207908" cy="372137"/>
          </a:xfrm>
          <a:prstGeom prst="roundRect">
            <a:avLst/>
          </a:pr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b="1" dirty="0">
                <a:solidFill>
                  <a:schemeClr val="tx1"/>
                </a:solidFill>
              </a:rPr>
              <a:t>旅行会社がツアー造成</a:t>
            </a:r>
            <a:endParaRPr kumimoji="1" lang="ja-JP" altLang="en-US" sz="1100" b="1" dirty="0">
              <a:solidFill>
                <a:schemeClr val="tx1"/>
              </a:solidFill>
            </a:endParaRPr>
          </a:p>
        </p:txBody>
      </p:sp>
      <p:sp>
        <p:nvSpPr>
          <p:cNvPr id="34" name="矢印: V 字型 33">
            <a:extLst>
              <a:ext uri="{FF2B5EF4-FFF2-40B4-BE49-F238E27FC236}">
                <a16:creationId xmlns:a16="http://schemas.microsoft.com/office/drawing/2014/main" id="{4A8F5326-6E58-03B3-F5FC-B2F7CC37B225}"/>
              </a:ext>
            </a:extLst>
          </p:cNvPr>
          <p:cNvSpPr/>
          <p:nvPr/>
        </p:nvSpPr>
        <p:spPr>
          <a:xfrm rot="20553754">
            <a:off x="7370371" y="5881352"/>
            <a:ext cx="348308" cy="334605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矢印: 下 2">
            <a:extLst>
              <a:ext uri="{FF2B5EF4-FFF2-40B4-BE49-F238E27FC236}">
                <a16:creationId xmlns:a16="http://schemas.microsoft.com/office/drawing/2014/main" id="{F093F5E6-A5CB-726F-5BC4-CB16DABA105E}"/>
              </a:ext>
            </a:extLst>
          </p:cNvPr>
          <p:cNvSpPr/>
          <p:nvPr/>
        </p:nvSpPr>
        <p:spPr>
          <a:xfrm>
            <a:off x="4371981" y="3797068"/>
            <a:ext cx="1168400" cy="334604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98B6FAA-EDCE-F0BE-6B4A-20665120C0AF}"/>
              </a:ext>
            </a:extLst>
          </p:cNvPr>
          <p:cNvSpPr txBox="1"/>
          <p:nvPr/>
        </p:nvSpPr>
        <p:spPr>
          <a:xfrm>
            <a:off x="2293869" y="3373370"/>
            <a:ext cx="63361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新たな地域の魅力を発見。誘客に繋がるモデルコース提案</a:t>
            </a:r>
            <a:endParaRPr kumimoji="1" lang="ja-JP" altLang="en-US" sz="1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6FF4BE-6F04-0599-3EE3-2C05DCCFC6CD}"/>
              </a:ext>
            </a:extLst>
          </p:cNvPr>
          <p:cNvSpPr txBox="1"/>
          <p:nvPr/>
        </p:nvSpPr>
        <p:spPr>
          <a:xfrm>
            <a:off x="1163219" y="1557721"/>
            <a:ext cx="63361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コンテンツブラッシュアップセミナー　（実施時期：９月）</a:t>
            </a:r>
          </a:p>
        </p:txBody>
      </p:sp>
    </p:spTree>
    <p:extLst>
      <p:ext uri="{BB962C8B-B14F-4D97-AF65-F5344CB8AC3E}">
        <p14:creationId xmlns:p14="http://schemas.microsoft.com/office/powerpoint/2010/main" val="859702601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B30D38CEB4496E478B0DF2A3AA45BB96" ma:contentTypeVersion="" ma:contentTypeDescription="新しいドキュメントを作成します。" ma:contentTypeScope="" ma:versionID="802d6aab658f38091d8e771919c3e18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80d68df1d8f8eef02213e8263687140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E82790D-4291-4998-92E3-81B56BBBCD93}">
  <ds:schemaRefs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www.w3.org/XML/1998/namespace"/>
    <ds:schemaRef ds:uri="http://purl.org/dc/dcmitype/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7EC82A9-25DC-4979-B756-CE8BCAAEB03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1067DD0B-0485-4A07-A019-4D379BB94CF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16996</TotalTime>
  <Words>74</Words>
  <Application>Microsoft Office PowerPoint</Application>
  <PresentationFormat>ユーザー設定</PresentationFormat>
  <Paragraphs>19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BIZ UDPゴシック</vt:lpstr>
      <vt:lpstr>游ゴシック</vt:lpstr>
      <vt:lpstr>Arial</vt:lpstr>
      <vt:lpstr>Calibri</vt:lpstr>
      <vt:lpstr>Calibri Light</vt:lpstr>
      <vt:lpstr>Wingdings</vt:lpstr>
      <vt:lpstr>3_Office テーマ</vt:lpstr>
      <vt:lpstr>2_Office テーマ</vt:lpstr>
      <vt:lpstr>Office 2013 - 2022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subject>兵庫県推奨ppt様式</dc:subject>
  <dc:creator>広報広聴課</dc:creator>
  <cp:lastModifiedBy>maki</cp:lastModifiedBy>
  <cp:revision>1245</cp:revision>
  <cp:lastPrinted>2026-02-09T04:13:09Z</cp:lastPrinted>
  <dcterms:created xsi:type="dcterms:W3CDTF">2023-08-17T00:35:59Z</dcterms:created>
  <dcterms:modified xsi:type="dcterms:W3CDTF">2026-05-14T07:38:23Z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0x010100B30D38CEB4496E478B0DF2A3AA45BB96</vt:lpwstr>
  </property>
</Properties>
</file>